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4157" r:id="rId5"/>
    <p:sldMasterId id="2147484378" r:id="rId6"/>
  </p:sldMasterIdLst>
  <p:notesMasterIdLst>
    <p:notesMasterId r:id="rId45"/>
  </p:notesMasterIdLst>
  <p:handoutMasterIdLst>
    <p:handoutMasterId r:id="rId46"/>
  </p:handoutMasterIdLst>
  <p:sldIdLst>
    <p:sldId id="341" r:id="rId7"/>
    <p:sldId id="937" r:id="rId8"/>
    <p:sldId id="942" r:id="rId9"/>
    <p:sldId id="943" r:id="rId10"/>
    <p:sldId id="901" r:id="rId11"/>
    <p:sldId id="944" r:id="rId12"/>
    <p:sldId id="946" r:id="rId13"/>
    <p:sldId id="258" r:id="rId14"/>
    <p:sldId id="259" r:id="rId15"/>
    <p:sldId id="260" r:id="rId16"/>
    <p:sldId id="945" r:id="rId17"/>
    <p:sldId id="262" r:id="rId18"/>
    <p:sldId id="263" r:id="rId19"/>
    <p:sldId id="264" r:id="rId20"/>
    <p:sldId id="265" r:id="rId21"/>
    <p:sldId id="267" r:id="rId22"/>
    <p:sldId id="266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356" r:id="rId42"/>
    <p:sldId id="947" r:id="rId43"/>
    <p:sldId id="948" r:id="rId44"/>
  </p:sldIdLst>
  <p:sldSz cx="9144000" cy="6858000" type="screen4x3"/>
  <p:notesSz cx="9296400" cy="7010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4">
          <p15:clr>
            <a:srgbClr val="A4A3A4"/>
          </p15:clr>
        </p15:guide>
        <p15:guide id="2" orient="horz" pos="660">
          <p15:clr>
            <a:srgbClr val="A4A3A4"/>
          </p15:clr>
        </p15:guide>
        <p15:guide id="3" pos="2015">
          <p15:clr>
            <a:srgbClr val="A4A3A4"/>
          </p15:clr>
        </p15:guide>
        <p15:guide id="4" pos="3907">
          <p15:clr>
            <a:srgbClr val="A4A3A4"/>
          </p15:clr>
        </p15:guide>
        <p15:guide id="5" pos="3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>
          <p15:clr>
            <a:srgbClr val="A4A3A4"/>
          </p15:clr>
        </p15:guide>
        <p15:guide id="2" pos="292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chulz, Noel N" initials="SNN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0C30"/>
    <a:srgbClr val="EAEAEA"/>
    <a:srgbClr val="DBCEAC"/>
    <a:srgbClr val="3CB6CE"/>
    <a:srgbClr val="B6BF00"/>
    <a:srgbClr val="EC7A00"/>
    <a:srgbClr val="003C69"/>
    <a:srgbClr val="4523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33" autoAdjust="0"/>
    <p:restoredTop sz="50000" autoAdjust="0"/>
  </p:normalViewPr>
  <p:slideViewPr>
    <p:cSldViewPr snapToGrid="0">
      <p:cViewPr varScale="1">
        <p:scale>
          <a:sx n="115" d="100"/>
          <a:sy n="115" d="100"/>
        </p:scale>
        <p:origin x="1584" y="108"/>
      </p:cViewPr>
      <p:guideLst>
        <p:guide orient="horz" pos="1534"/>
        <p:guide orient="horz" pos="660"/>
        <p:guide pos="2015"/>
        <p:guide pos="3907"/>
        <p:guide pos="30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-2004" y="-96"/>
      </p:cViewPr>
      <p:guideLst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presProps" Target="presProps.xml"/><Relationship Id="rId8" Type="http://schemas.openxmlformats.org/officeDocument/2006/relationships/slide" Target="slides/slide2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wmf"/><Relationship Id="rId2" Type="http://schemas.openxmlformats.org/officeDocument/2006/relationships/image" Target="../media/image39.wmf"/><Relationship Id="rId1" Type="http://schemas.openxmlformats.org/officeDocument/2006/relationships/image" Target="../media/image38.w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wmf"/><Relationship Id="rId1" Type="http://schemas.openxmlformats.org/officeDocument/2006/relationships/image" Target="../media/image9.w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wmf"/><Relationship Id="rId1" Type="http://schemas.openxmlformats.org/officeDocument/2006/relationships/image" Target="../media/image47.w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image" Target="../media/image51.wmf"/><Relationship Id="rId1" Type="http://schemas.openxmlformats.org/officeDocument/2006/relationships/image" Target="../media/image50.wmf"/><Relationship Id="rId4" Type="http://schemas.openxmlformats.org/officeDocument/2006/relationships/image" Target="../media/image53.w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wmf"/><Relationship Id="rId1" Type="http://schemas.openxmlformats.org/officeDocument/2006/relationships/image" Target="../media/image53.w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image" Target="../media/image57.wmf"/><Relationship Id="rId1" Type="http://schemas.openxmlformats.org/officeDocument/2006/relationships/image" Target="../media/image56.w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2" Type="http://schemas.openxmlformats.org/officeDocument/2006/relationships/image" Target="../media/image61.wmf"/><Relationship Id="rId1" Type="http://schemas.openxmlformats.org/officeDocument/2006/relationships/image" Target="../media/image60.w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wmf"/><Relationship Id="rId2" Type="http://schemas.openxmlformats.org/officeDocument/2006/relationships/image" Target="../media/image65.wmf"/><Relationship Id="rId1" Type="http://schemas.openxmlformats.org/officeDocument/2006/relationships/image" Target="../media/image64.w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0.wmf"/><Relationship Id="rId1" Type="http://schemas.openxmlformats.org/officeDocument/2006/relationships/image" Target="../media/image46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w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9.wmf"/><Relationship Id="rId1" Type="http://schemas.openxmlformats.org/officeDocument/2006/relationships/image" Target="../media/image78.w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wmf"/><Relationship Id="rId2" Type="http://schemas.openxmlformats.org/officeDocument/2006/relationships/image" Target="../media/image53.wmf"/><Relationship Id="rId1" Type="http://schemas.openxmlformats.org/officeDocument/2006/relationships/image" Target="../media/image50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image" Target="../media/image30.wmf"/><Relationship Id="rId1" Type="http://schemas.openxmlformats.org/officeDocument/2006/relationships/image" Target="../media/image29.wmf"/><Relationship Id="rId5" Type="http://schemas.openxmlformats.org/officeDocument/2006/relationships/image" Target="../media/image33.wmf"/><Relationship Id="rId4" Type="http://schemas.openxmlformats.org/officeDocument/2006/relationships/image" Target="../media/image32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wmf"/><Relationship Id="rId2" Type="http://schemas.openxmlformats.org/officeDocument/2006/relationships/image" Target="../media/image30.wmf"/><Relationship Id="rId1" Type="http://schemas.openxmlformats.org/officeDocument/2006/relationships/image" Target="../media/image3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F9A40F47-E107-4514-92C6-DA82C39DAFE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886200" y="0"/>
            <a:ext cx="4376738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92" tIns="46146" rIns="92292" bIns="46146" numCol="1" anchor="t" anchorCtr="0" compatLnSpc="1">
            <a:prstTxWarp prst="textNoShape">
              <a:avLst/>
            </a:prstTxWarp>
          </a:bodyPr>
          <a:lstStyle>
            <a:lvl1pPr defTabSz="923828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A976E8A4-0C20-450B-A0B8-9CD4A7CD052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8277225" y="0"/>
            <a:ext cx="1017588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92" tIns="46146" rIns="92292" bIns="46146" numCol="1" anchor="t" anchorCtr="0" compatLnSpc="1">
            <a:prstTxWarp prst="textNoShape">
              <a:avLst/>
            </a:prstTxWarp>
          </a:bodyPr>
          <a:lstStyle>
            <a:lvl1pPr algn="r" defTabSz="923828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259C353F-D531-4D70-A546-A077321241FD}" type="datetime1">
              <a:rPr lang="en-US"/>
              <a:pPr>
                <a:defRPr/>
              </a:pPr>
              <a:t>9/15/2022</a:t>
            </a:fld>
            <a:endParaRPr lang="en-US" dirty="0"/>
          </a:p>
        </p:txBody>
      </p:sp>
      <p:sp>
        <p:nvSpPr>
          <p:cNvPr id="55300" name="Rectangle 4">
            <a:extLst>
              <a:ext uri="{FF2B5EF4-FFF2-40B4-BE49-F238E27FC236}">
                <a16:creationId xmlns:a16="http://schemas.microsoft.com/office/drawing/2014/main" id="{3EC2D17B-2A4F-41D3-9E65-C5DA81EF128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57975"/>
            <a:ext cx="4027488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92" tIns="46146" rIns="92292" bIns="46146" numCol="1" anchor="b" anchorCtr="0" compatLnSpc="1">
            <a:prstTxWarp prst="textNoShape">
              <a:avLst/>
            </a:prstTxWarp>
          </a:bodyPr>
          <a:lstStyle>
            <a:lvl1pPr defTabSz="923828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Template-WSU Hrz 201.ppt</a:t>
            </a:r>
          </a:p>
        </p:txBody>
      </p:sp>
      <p:sp>
        <p:nvSpPr>
          <p:cNvPr id="55301" name="Rectangle 5">
            <a:extLst>
              <a:ext uri="{FF2B5EF4-FFF2-40B4-BE49-F238E27FC236}">
                <a16:creationId xmlns:a16="http://schemas.microsoft.com/office/drawing/2014/main" id="{F3C2D02C-DA04-45E5-87BE-88466862A13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65738" y="6657975"/>
            <a:ext cx="4029075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92" tIns="46146" rIns="92292" bIns="46146" numCol="1" anchor="b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sz="1200" smtClean="0"/>
            </a:lvl1pPr>
          </a:lstStyle>
          <a:p>
            <a:pPr>
              <a:defRPr/>
            </a:pPr>
            <a:fld id="{FF360DB2-6618-4682-8580-D9A7B03CE3E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96F6DC-CA88-4FDB-9EB9-664DC52389A6}"/>
              </a:ext>
            </a:extLst>
          </p:cNvPr>
          <p:cNvSpPr txBox="1"/>
          <p:nvPr/>
        </p:nvSpPr>
        <p:spPr>
          <a:xfrm>
            <a:off x="0" y="7938"/>
            <a:ext cx="3757613" cy="277812"/>
          </a:xfrm>
          <a:prstGeom prst="rect">
            <a:avLst/>
          </a:prstGeom>
          <a:noFill/>
        </p:spPr>
        <p:txBody>
          <a:bodyPr lIns="91650" tIns="45825" rIns="91650" bIns="45825">
            <a:spAutoFit/>
          </a:bodyPr>
          <a:lstStyle/>
          <a:p>
            <a:pPr eaLnBrk="1" hangingPunct="1">
              <a:defRPr/>
            </a:pPr>
            <a:r>
              <a:rPr lang="en-US" sz="1200" spc="3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WASHINGTON STATE UNIVERSITY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1:59:51.8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15101 11432 32 0,'5'-11'57'15,"1"-2"-10"-15,-1 2-7 0,-3 0 4 0,0-2-8 16,2 2 5-16,-4-3-7 0,0 3-8 0,0 0-10 15,-2 0-2-15,-2 0-3 0,-1 3-7 16,1-4 0-16,-3 4 0 0,1 1 0 0,-3-2 0 16,0 0-4-16,0 3-3 15,-2-1 3-15,0 1-1 0,-2 1-3 0,-2-1 3 0,-5-3 0 16,2 4-1-16,3-1 3 0,-3-3 1 0,0 4 0 16,1-3-2-16,1 1 1 0,-4 0-1 0,3 1-1 15,-1-3 0-15,-2 2 1 0,-2 1-2 0,-2-1 2 16,-2 1-2-16,-3-1 2 0,-9 0-1 15,3 3 0-15,-2-1 1 0,1 3-1 0,3-2-2 16,5 4 4-16,1-2-2 0,1 2 1 0,4 0-1 16,0 2 1-16,2-2 0 0,-5 0-3 15,1 4 4-15,0-2-1 0,-2 3 0 0,-1-1-1 16,-2 1 0-16,3 4 1 0,-3-3-1 0,5 3 0 16,-2 0 0-16,4 0 2 0,2-1-3 0,2 1 2 15,3 0 0-15,-1 2-1 0,3-2 0 0,2 0 2 16,-2 0 0-16,-3 2-3 15,3 0 3-15,-2 0-2 0,-1 0 1 16,-4 0 0-16,3 0-1 0,-3 2 2 0,0-2-2 0,0 4 1 0,-2-1 1 16,0-1-2-16,0 0 2 0,0 2 0 0,2 3-2 15,2-2 3-15,1-1-3 0,1 3 2 16,1-3-1-16,4 1 0 0,2-1-1 0,-2 3 2 16,2-3 0-16,-2 5 0 0,2-5 0 0,-2 5 1 15,3-4-1-15,-3-1 0 0,2 0 0 0,-2 3-1 16,2-5 1-16,2 3-1 15,-2-1 0-15,3-2 0 0,1 3 2 0,1 4-4 16,2-5 3-16,-3 5-1 0,5-2 2 0,0-1-2 0,-2 1 1 16,2 2 0-16,-2-5-1 0,2 3 3 0,-2-3-2 15,0 1 3-15,2 1-2 0,-3-1-1 16,3-1 0-16,0 1 1 0,0-1-1 0,0 0 1 16,0-1-2-16,0-1 2 0,3 2-1 0,-1-1 3 15,-2-3-1-15,4 4 0 16,-2-2 2-16,3 1-1 0,-1 1 0 0,1 0-1 0,1 1-1 0,-1-1 0 15,-1 3 5-15,3-3-2 0,-3 1 1 16,1-1-3-16,-1-2 1 0,0 3-1 0,1-5 1 16,-1 2 2-16,1 0-6 0,-1-2 4 0,0 3-3 15,3-3 0-15,-3 2 0 0,3 0 1 16,-3-2 6-16,3 2-5 16,0-4-1-16,-1 2 0 0,-1 0-1 0,1 2-1 15,1-4 3-15,0 4-5 0,-3-2 3 0,3 1 0 0,-1-1-1 16,-1 0 1-16,3 0 0 0,-1 2-1 0,2-2-1 15,0 2 2-15,-1-2-2 0,1 2 3 0,0 1 3 16,2-1-3-16,0-2 1 0,2 2 0 0,1-2 0 16,1 2-3-16,5-2 0 0,0-2 2 0,-3 4-2 15,3-2 0-15,-2 0 0 0,-3-2 3 16,1 2-2-16,-1-2 2 0,1 2 0 0,-3-4-2 16,0-1 1-16,-2 3 1 0,0-2-1 0,2-3 1 15,-4 3 3-15,2-3-2 0,0 3 1 16,0-3-1-16,0-2-3 0,2 3 2 0,-2-1-1 15,5-2 0-15,-3 1 0 0,3-1 1 0,-1 0-2 16,5-2-1-16,-2 2 4 0,1-2 1 0,6 0-3 16,-3 0 1-16,0 0-1 15,0-2-1-15,0 2 2 0,-2 0 2 16,-1-2-3-16,1 2-1 0,-2 0 1 0,0 0-2 0,-3 0 0 0,0-2 1 16,3 2 0-16,-2-3 1 0,-1 3-2 0,3-2 1 15,1 2 1-15,1-2-1 0,0 0 1 0,4 0 0 16,-2-1-1-16,1 3 0 0,-1-4-1 15,0 4 2-15,-3-4 0 0,1 1-1 0,0-1 1 16,0 0-2-16,-5-1 1 16,3 1 1-16,-3-1 0 0,1 3-4 0,-1-2 3 15,1-1-2-15,-1-1 1 0,3 1-1 0,2 1 1 0,0-3-1 16,4 1 1-16,-2-1 1 0,4-2-1 0,-1 3-1 16,1-3 0-16,-2-2 2 0,1 2 2 15,-3 0-1-15,0 0-3 0,-5 0 5 0,1 1-2 16,-3-1 0-16,-1 2 1 0,1-2-1 0,-4 1 1 15,2-3-1-15,-2-3 2 0,3 3 0 16,-1-2-2-16,0 0 5 0,0 0-2 0,0-1 5 16,1 1-7-16,-1 0 2 0,2 0 0 0,1-3-4 15,-5 1 0-15,2-1 1 0,-2 1-4 0,-2-3 3 16,2 1-2-16,-2-3 1 0,-3-2-3 0,1-2 4 16,-3-5-4-16,1 0 3 0,-1 1 0 15,-4-3 0-15,2-5-1 0,-2 3 0 0,0 2 1 16,-2-2-2-16,0 3 1 15,2 1 0-15,-2-2-3 0,0-2 4 0,-1 0-1 16,-1-2 3-16,-3-5-2 0,3 2 0 0,-3 1-1 0,3-1 2 0,-3 5-2 16,3 3 0-16,-3 1 2 0,-2 0-2 15,3-2-1-15,-1 0 1 0,-2-2 0 0,-4-4 0 16,0 4-1-16,0-2 1 0,-1 4-1 0,-1 2-2 16,0 5-1-16,-3 0 4 0,0-3-2 0,-4 5-1 15,2 0 3-15,-6 4 1 0,-1 1 1 16,-3-1 1-16,-1 0-3 15,-5 1 1-15,1-1 0 0,2 3 0 0,2-1-8 0,3 1-2 0,-1 2-1 16,5-1-14-16,-1 3-3 0,1-2-16 16,0 4-4-16,0 0-48 0,-5 1-31 0,-8 3-94 15</inkml:trace>
  <inkml:trace contextRef="#ctx0" brushRef="#br0" timeOffset="2586.2789">14958 11800 7 0,'0'0'42'0,"-2"0"11"16,2 0-10-16,0 0-19 16,0 0 4-16,2 3-14 0,0-3-13 0,2 0-7 0,1 0 3 0,1 0 1 15,1 2 1-15,0-2 0 0,4 0 0 16,-3 2 5-16,4 0-2 0,-1-2 1 0,2 5 2 16,-2-5 1-16,2 6 3 0,0-4 4 15,3 1-4-15,1 1 0 0,5 0 1 0,-2 1-5 16,2-1 0-16,0-1-4 0,3-1 4 0,1 0-4 15,5-2-1-15,0 2 0 0,4-2 0 0,5 2 0 16,13-2 1-16,-5 0 1 0,-4 0 5 0,-4-2-1 16,-7 2 10-16,-2-2-1 0,-2 0 5 15,-3 0-3-15,0-1 0 0,-1-1-8 0,-3 2-2 16,-2-1-2-16,-3-1 1 0,-1 2 0 0,-3 0-4 16,-2-1-3-16,-4 3-1 0,-3-2-1 15,0 2 1-15,-15 2-1 0,7-2-4 16,0 0 1-16,4 0-20 0,-3 0-28 15,1 0 23-15,2 0-4 0,-4 0-41 0,8 0-65 16</inkml:trace>
  <inkml:trace contextRef="#ctx0" brushRef="#br0" timeOffset="3843.6254">15302 11644 13 0,'0'-5'86'0,"2"1"-24"15,-2 0 0-15,0-1-11 16,0 3-17-16,2-5 1 0,-2 5 0 0,2 0-18 0,-2-2-6 0,3 4 0 16,-3-3-3-16,0 1 2 0,0 2 1 0,0-2-5 15,0 2 2-15,0-2 0 0,0 2 5 16,0 0-6-16,0 0-10 0,0 0-1 0,0 0 0 15,0 0 0-15,0 0 5 0,0 0 0 0,0 2 1 16,-3-2 0-16,3 0-6 16,0 0 3-16,0 0 0 0,0 0-5 15,-2 0 3-15,2 0 0 0,0 2 0 0,0-2 2 0,0 0 1 0,-2 0 2 16,0 2-2-16,0 1 0 0,-1-1 0 0,1 0 2 16,-2 2 1-16,-1 1-1 0,-1-1 0 15,-1 1-1-15,0-1-1 0,1 0 0 0,1 1-1 16,-3-1 2-16,1 1 0 0,0-1-1 0,1 1 0 15,-5-1 3-15,4 0-1 0,-2-1 0 16,0 1-2-16,1 0 2 0,1 3-1 0,-2-3-2 16,0 1 2-16,3-1-1 0,-3 1 1 0,2-1-1 15,1-2-1-15,-1 3 2 0,1-1-2 0,1 0 2 16,1-1-2-16,-1 1 1 0,-1-2 1 16,3 0-2-16,-1 1 2 0,2-1-2 0,0 0 1 15,-1 0 2-15,-1-2-3 0,4 3 2 0,-4-1-1 16,1 0-1-16,3-2 0 15,-2 2 2-15,0 0-4 0,2-2 4 0,0 3-1 16,-2-1-1-16,0-2 1 0,2 2 0 0,0 0 0 0,-5 0 0 16,5 1-1-16,-4-1 2 0,-1 2-2 0,3-2 1 15,-2 3 1-15,-1-3-2 0,-1 2 1 0,1-1 0 16,1 1 1-16,0-2-1 0,-3 0 1 0,2 1-2 16,3-1 1-16,-2-2 2 0,2 2-1 15,-3 0-1-15,3-2 1 0,0 0 0 0,0 2 2 16,-3-2-2-16,5 0 0 15,-4 3-1-15,4-3 0 0,-5 0 0 0,3 0-1 0,2 2 2 0,-4-2 0 16,4 0-2-16,-5 0 0 0,5 0 1 16,-2 0 0-16,0 0 1 0,0 2 0 0,0-2-2 15,-1 0 3-15,1 0-1 0,2 0 5 0,-2 0-2 16,2 0-3-16,0 0 0 0,0 0 1 16,0 0-2-16,0 0 0 0,0 0-1 0,0 0 2 15,0 0-2-15,0 0 0 16,0 0-1-16,0 0 3 0,0 0-4 0,0 0 1 15,0 0 2-15,0 0 2 0,0 0-4 0,0 0 1 16,0 2 2-16,0-2-2 0,-2 2 2 16,2 1-1-16,-2-1 0 0,2 0 1 0,0 2-3 0,-3-1 4 0,3 1-3 15,0-2 1-15,-2 1 1 0,2 1-1 0,0 0-1 16,0-1 2-16,0 1-2 0,0 0 0 16,0-1 2-16,2-1-1 0,-2 2-1 0,0 1 3 15,0-3-2-15,3 2-1 0,-3 1 5 0,0-3 2 16,4 2-4-16,-2 1 2 0,0-1-4 0,5 0 1 15,0 1 0-15,-1-1 2 0,3 1-3 0,2 1 0 16,0-1-1-16,2 1 2 0,1-1-2 16,-3 1-1-16,4 1 3 0,-4 0-2 0,2-1 1 15,-4 1 0-15,7 2 0 0,-8-1 0 0,3-1 0 16,-2 2 2-16,-2-3-3 16,-1 1 1-16,1 0-1 0,-3-1 3 0,1 1-2 0,-1-3 0 15,1 1 0-15,-1-1 0 0,-2 1 0 0,3-3-1 16,-3 0 0-16,0-2 0 0,-2 4 0 0,2-4-4 15,0 5-1-15,-2-5-15 0,3 2-27 16,-3 0-4-16,0 0-28 0,0 1-47 0</inkml:trace>
  <inkml:trace contextRef="#ctx0" brushRef="#br0" timeOffset="4703.1765">15031 12114 94 0,'0'-5'66'16,"0"-4"-8"-16,-3 3-14 0,1 1-12 0,2-1-7 15,0-1-20-15,-2 3-3 0,0 1-15 0,0-1 3 16,2 2-3-16,-3 0 11 0,1 2-6 16,0 0 6-16,0 0 0 0,-3 2-3 0,3 0 4 15,0 2 1-15,0 1-2 16,-1-3 0-16,3 2 16 0,0 1 2 0,0-1 1 0,3 1 0 15,-1-1-12-15,2 0-8 0,1 1 5 0,-1-1 4 16,3-1-3-16,-1 1 0 0,3-2 3 0,0 0-5 16,2 1 3-16,0 1-3 0,2-2 0 0,-2 0-2 15,5 3 3-15,-3-3 1 0,0 0 1 0,0 3 0 16,3-3-4-16,-1 0 2 0,7 2-3 16,0-1 0-16,3-3 1 15,-1 2-2-15,5-2 2 0,-1 0 0 0,3-2-2 0,2 2 2 0,2-3-1 16,1 1 0-16,8 0 3 0,-2-2-1 15,-3-1 3-15,-3 3-2 0,-3-2 8 0,2 1-1 16,-4-3 4-16,2 4-5 16,-2-3 16-16,0 1-17 0,-3 2 4 0,-1-3-10 15,-3 3 1-15,-4 2-2 0,0-2 1 0,-3 2-3 16,-1 0 1-16,-1 2 1 0,-2-2-3 16,-2 2 1-16,3-2 0 0,-3 2 2 0,-2-2-4 0,-1 3 2 0,-1-1-1 15,0-2 2-15,-3 2-1 0,-2-2-4 0,0 0-4 16,-10 0-2-16,3 0-4 0,3 0-17 15,0 0-22-15,0 0-4 0,2 0-37 0,0 2-35 16</inkml:trace>
  <inkml:trace contextRef="#ctx0" brushRef="#br0" timeOffset="5625.1521">15207 11964 19 0,'0'-3'39'0,"2"1"1"0,0 2-34 0,1-2-17 0,-3 2 4 16,0 0-9-16,0-2 13 0,2 2 4 16,-2 2-2-16,0-2 8 0,0 2 6 0,0 0-14 15,0 3 8-15,-2-1 20 0,-1 1 1 0,-1 1 22 16,0-1-19-1,-1 1-7-15,1 1-15 0,-3-1 2 0,0 3-3 0,-1-2-1 0,-1 0-3 16,0-1 3-16,-2 1-5 0,0-3 1 0,-2 1-1 16,0-1 2-16,1 3-3 0,-7-3 1 15,3 0-2-15,-4 3 0 0,3-3 0 0,1 1-2 16,-4-1 3-16,5 1-2 0,0-1 1 0,-3 0-1 16,5 1 1-16,-1-3-1 15,1 3 1-15,2-3 0 0,2 0 0 0,-2 2-1 16,3-1 1-16,3-3 1 0,-1 2 0 0,1 0-2 0,1-2 2 15,6-2 0-15,-4 4-1 0,-3-2 0 0,3 0 0 16,7-2 1-16,-3 0-1 0,0 2 1 0,0 0-1 16,-6 0-2-16,2 2 3 0,-1-2 0 15,3 2-1-15,-2-2-2 0,2 0 3 0,-2 2 1 16,2 0 3-16,0-2 3 0,2 3 2 0,-2-1 6 16,2-2-11-16,-2 4 5 15,5-2-9-15,-3-2-6 0,0 5 6 0,3-5-2 0,-1 2 3 16,-2 0-4-16,3 0 1 0,-1 1 1 0,3-3-1 15,-3 4 0-15,0-4 2 0,1 2-2 0,1 3 1 16,-1-5-2-16,1 4 3 0,-1-2 5 16,1 0-1-16,1 3 4 0,2 1 0 0,0-3-5 15,0 1-4-15,2 0 2 0,2 1-2 0,0-1 0 16,0 1 2-16,3-1-2 0,-1 1 2 0,1-1-2 16,-1 0 4-16,3 3 0 0,-1-5-1 0,-3 3 0 15,-1-3-2-15,-2 2 0 0,-2-2-1 16,-1 3-1-16,1-1 0 0,-4-2 2 0,1 3-1 15,1-1 0-15,-3 1-1 0,1-1 2 0,-1 0 1 16,0 1-3-16,1-1 3 16,-1 3-1-16,1-5-2 0,-1 3 3 0,1-3-3 15,-1 2 0-15,-2-2 1 0,3 1-4 16,-1 3-36-16,0-4-46 0,-1 1-25 0</inkml:trace>
  <inkml:trace contextRef="#ctx0" brushRef="#br0" timeOffset="6499.3042">14953 12462 13 0,'0'-2'36'0,"0"-1"-7"0,3 1-17 16,-3 0-3-16,0 2 2 0,2-2-1 15,-2 0 4-15,0-1-4 16,0 3-2-16,0-2-6 0,2 2-3 0,-2-2-4 0,2 2 6 0,-2 0 23 15,0 0-1-15,2 0-5 0,1 0 7 16,1 0-8-16,0 2-4 0,3-2 2 0,-3 2 1 16,5-2 0-16,0 0-4 0,2 3 3 0,0-1-5 15,5-2-4-15,1 2 3 0,-1-2-3 0,3 0-4 16,1 2-1-16,2 0-1 0,7-2 2 0,-3 5-3 16,5-5 5-16,-2 2-5 0,2 0 2 15,2-2 1-15,2 0-1 0,3 0-1 0,6 2 2 16,0-2 0-16,-4 3 2 0,-5-3 4 0,-2 2-5 15,-2-2 4-15,-3 2-1 0,1 0 0 16,2 1-2-16,-2-3-4 0,2 0 0 0,2 0-2 16,2 0 1-16,0 0-1 0,-2 0 1 0,0-3-2 15,-2 1 2-15,-7 2 1 16,1 0-1-16,-3 0 3 0,0 0 1 0,-2 0-2 16,-1 2 2-16,4 1-2 0,-1-3 0 0,-3 4 0 0,3-2-3 15,-2 3 5-15,0-1-3 0,0 0 0 0,0 1-1 16,0-1 0-16,-3 1 1 0,-1-1-1 0,-1 0 1 15,1 1-1-15,-5-3 0 0,0 2 0 0,-2-1 1 16,-1 1-1-16,-1-4-2 0,-3 4-5 16,-1-4-11-16,-10-2-51 0,3 4-8 0,-1-2-101 15</inkml:trace>
  <inkml:trace contextRef="#ctx0" brushRef="#br0" timeOffset="7546.193">15099 12345 61 0,'7'0'96'0,"-1"0"-40"15,1 0-16-15,-3 0-26 0,-2 0-11 0,3 0-4 16,-3-2 0-16,0 2 3 0,0-2-1 0,1-1 2 15,-1 3-2-15,-2 0 11 0,0 0 11 16,2-2 14-16,-2 2-2 0,2 0-22 0,-2 0 0 16,0 0-1-16,0 0-4 0,0-2-5 0,0 2 4 15,0 0 0-15,0 0-5 0,0 0 0 16,0 0 1-16,0 0 0 0,0 0 3 0,0 0 0 16,0 0 0-16,0 0 2 15,0 0-2-15,0 0 3 0,0 0 3 0,0 0-3 16,0 0-8-16,0 0 4 0,0 0 3 0,0 0-3 0,0 0-1 0,0 0 0 15,0 0-2-15,0 0-3 0,0 0-1 16,0 0-1-16,0 0-2 0,0 0-1 0,0 0-3 16,0 0-14-16,0 0 5 0,0 0 7 0,0 0 11 15,0 0 2-15,0 0 0 0,0 0 2 0,0 0-4 16,-9 2 1-16,1 0 0 16,-1 3 0-16,-4-1-1 0,-1 1 2 15,1-1-2-15,0 0 0 0,-3 1 0 0,1-1 1 0,-3 3 1 0,-4-1-4 16,0 1 4-16,2 2-4 0,1-5 2 15,3 3 0-15,1 0 1 0,1-1-2 0,1-1 1 16,4-1 0-16,1-2 1 0,1 3-2 0,0-3 1 16,3 0 0-16,0 0-1 0,1 0 1 0,1 1 0 15,0-3-1-15,6 0 3 0,-6 2-2 0,0 0-1 16,0-2 0 0,-1 0 2-16,3 0-3 0,-2 2 5 0,2-2-8 0,0 2 0 0,-2-2 1 15,2 0-4-15,0 0 3 0,2 0 6 0,-2 0-1 16,0 0 3-16,0 0-1 0,2 0-2 15,-2 3 1-15,0-3-2 0,0 0 1 0,3 0 0 16,-1 0 0-16,-2 2 0 0,0-2-1 0,2 0 2 16,0 0-1-16,-2 2 1 0,0-2-1 0,3 2 2 15,-1-2-1-15,-2 2-1 16,4-2-1-16,-2 3 1 0,1-1 1 0,-1 0-2 0,2 0 3 16,1 3-1-16,1-3-2 0,1 2 4 0,-1-1-4 15,1 3 3-15,2-1-3 0,-3-1 2 0,3 0-2 16,0 1 1-16,-2-1-1 0,2 3 2 0,-1-3 1 15,-1 3 0-15,0-1 2 0,1 1 2 16,-1 4-1-16,2-4-4 0,-3 2 0 0,3-1 2 16,-2 1-2-16,-1 2 2 15,3-2-2-15,-2-2 2 0,2 1 0 0,-3 1 1 0,3-2-1 16,-2 2 0-16,-1-5 0 0,-1 3-3 0,1-3-1 16,-1 1 0-16,-3-1 3 0,0 0-6 0,3-1-8 15,-3 1-43-15,0 0-18 0,-4 1-45 16</inkml:trace>
  <inkml:trace contextRef="#ctx0" brushRef="#br0" timeOffset="31780.8417">9353 11357 5 0,'-2'0'-3'0</inkml:trace>
  <inkml:trace contextRef="#ctx0" brushRef="#br0" timeOffset="31983.9021">9342 11695 7 0,'0'13'3'0,"-2"0"-2"16,0 2 0-16,2-1 0 0,-3 1-2 0,3 1-1 16,0-1-3-16,-2 0 1 0,0 1 4 0</inkml:trace>
  <inkml:trace contextRef="#ctx0" brushRef="#br0" timeOffset="32105.815">9203 12270 4 0,'0'7'-2'0,"0"-1"3"16,5 1-2-16,-3-3 0 0,2 1 1 0</inkml:trace>
  <inkml:trace contextRef="#ctx0" brushRef="#br0" timeOffset="32124.5061">9232 12316 2 0,'4'7'0'0</inkml:trace>
  <inkml:trace contextRef="#ctx0" brushRef="#br0" timeOffset="32890.6605">9265 12363 2 0,'2'8'8'0,"0"1"1"0,-2 0-5 0,0 0-2 15,-2 0-2-15,0 0 1 0,0 2-1 0,-1-3-4 16,1 1 1-16,2 0 2 0,0 0 0 15,0-3 2-15,0-1-1 0,0 2-1 0,0-3 0 16,0 0 3-16,2-1-1 0,1 1-2 0,-3-2 5 16,0 3 12-16,0-5 1 0,0 4-7 15,2-4-7-15,-4 4-2 0,2 1 0 0,0-1-1 16,0 3-3-16,0-1 4 0,-3 1-1 0,3 0-2 16,-2 1 1-16,2 1 0 0,0-2 2 0,-2 2-2 15,2 0 3-15,-2-1 2 0,2-1 0 0,-2 4 5 16,2-7-6-16,-3 5 8 15,1-4-4-15,2 1 6 0,0-1-2 0,0-3 8 16,0 0 10-16,-2 2-10 0,2-1-3 16,0-3-2-16,0 0 4 0,0 2-5 0,0-2 1 15,0 0-7-15,0 0 2 0,0 0 1 0,0 0-1 16,0-2-3-16,0 2 17 0,0 0 6 16,0 0-6-16,0 0-13 0,0-3-9 0,0 1 2 15,0 0-3-15,-2-2 2 0,2 1 0 0,0-3-1 16,0 1-1-16,-2-1 1 0,-1-1-2 0,3-2-2 15,0 1 3-15,0-1-2 0,0-2 2 0,0 0-2 0,0-3 0 16,3 1 3-16,-1-2-3 0,2-1 0 0,3-1-1 16,-1-1 1-16,3-2 0 0,4-8-1 15,1-3-1-15,-1 0-3 0,0-2-5 0,0 0 2 16,-2-3 5-16,3-1 1 0,-3-1 4 0,0-8-6 16,0 6 3-16,-2 3 0 0,-1 0 4 0,-1 3-6 15,0 1 3-15,-3-2-5 0,0 4-7 16,1-2 12-16,-1 0 2 0,-2 2-1 0,1 0-1 15,-3 3 0-15,0 3 3 0,-3 1-2 0,-1 4 1 16,2 3 1-16,-5 3-3 0,3 1 3 0,-1 2-2 16,-1 0 1-16,1 0-1 0,1 2 2 15,0-2-1-15,-1 2-2 0,1 1 2 0,2 1-1 16,-3 0-2-16,3 3 0 0,0 0-1 0,-1-1 2 16,1 1 1-16,2 2 1 0,-2-1-1 0,0 1-4 15,2-2 1-15,0 4 2 0,-2-5 0 16,2 3 0-16,0 0 2 0,0-2-1 0,0 1 1 15,0 1 0-15,0-2 0 0,0 2 0 0,0-1 1 16,2 8-2-16,0-1-11 0,-2-4-22 16,2 2-24-16,-2 1-14 0,0-3 61 0,0 0 13 15,-2-3 1-15,2 1-1 16,0 2 1-16,0 0 3 0,0 2-1 0,0 1 3 16,0 1-3-16,0 0-1 0,-2 5-1 0,2 0 0 0,0 2-1 0,0 0 0 15,-2 4 1-15,-1-1-1 0,1 1-1 16,2 1 0-16,-2 3 0 0,0 1-1 0,2 0 2 15,-2 4-2-15,-1 7 1 0,1 0 1 0,2-2 1 16,-2-1-3-16,2-1-1 0,-2-1 3 0,0-1 0 16,-1 1 1-16,1-2-3 0,0-2 0 15,-2 3 3-15,1-6-4 0,1 6 4 16,0-5-7-16,0 4-31 0</inkml:trace>
  <inkml:trace contextRef="#ctx0" brushRef="#br0" timeOffset="50483.6858">7250 9406 19 0,'2'-4'44'15,"0"1"-6"-15,0 1-15 0,0 0-9 0,-2 2 0 16,3-2 21-16,-3 0-14 0,0 2-8 0,2-3-7 16,-2 1-10-16,0 2 0 0,0 0 3 0,0 0-3 0,0-2-2 15,0 2 4-15,0 0 1 0,0 0-1 0,0 0 2 16,0-2 2-16,0 2 12 0,0 0 7 0,0 0-6 16,0 0-7-16,0 0-3 0,0 0 0 15,0 0-3-15,0 0 1 0,0 0-1 0,0 0 1 16,0-3 4-16,0 3 8 0,0 3 2 0,0-3 5 15,0 0-4-15,0 0-4 0,0 0-2 0,0 0-6 16,2 0 6-16,-2 2 0 0,0-2 4 0,0 0 8 16,2 2-7-16,-2-2-3 0,2 0-2 15,-2 0-4-15,0 0-3 0,5 0 0 0,-5 2-2 16,2-2 2-16,0 3-1 0,3-3 1 0,-1 2-1 16,0 0 4-16,3-2-4 0,-2 4 6 15,6-4-3-15,-5 3-2 0,5-1-2 0,-2 0 5 16,2 0 1-16,0 0-3 0,0-2-2 0,0 3 0 15,0-3-3-15,0 2 2 0,0-2-1 0,0 0 1 16,0 0-1-16,0 0 0 0,2 0 0 16,-2 0 1-16,5 0-3 0,-1 0 2 0,7 0-3 15,0-2 2-15,0-1 0 0,3 1-1 0,3 2 1 16,-1-2 1-16,-1 0-1 0,3 2 0 0,0-2 0 16,-3-1 1-16,1 3 2 15,-3-2-1-15,4 0-1 0,-1-2 1 16,-1 1-2-16,1 1 0 0,2 0 1 0,1-3-2 0,-1 1 0 0,2 4-1 15,-2-4 1-15,-1 1-1 0,1-1 1 0,-3 2 1 16,3 0-2-16,-5-3 3 0,1 3 1 0,-1-2-3 16,-2 4 1-16,-2-5 2 0,2 5-2 0,0-2-1 15,-2 2 1-15,-1 0 0 0,4 0 1 16,-4 0-3-16,-1 0 1 0,0 2 1 0,-1-2-1 16,1 2 1-16,0 1-1 15,-3-1 3-15,5 0-3 0,-5-2 0 0,5 2 0 16,-4 3 3-16,-1-3-5 0,0 0 3 0,-1 2 0 0,-1-1-2 15,0-1 3-15,0 2-1 0,1-2 1 0,-1 3 2 16,-2-5 0-16,2 4 1 0,-2-4 0 16,2 3 1-16,3-3-3 0,-3 2 0 0,0-2-2 15,3 0 1-15,-3 0-3 0,2 0 1 0,-1-2-1 16,1 2 1-16,0 0 2 16,3-3-2-16,-3 3 0 0,1 0 2 0,-3-2-2 0,3 2 3 15,-1-2 1-15,-4 2-1 0,2-2-2 0,-4 2 1 16,2 0 1-16,-2 0-2 0,-2 0 0 0,1 0-1 15,1 0-2-15,2 0 2 0,0 0 1 0,5 0-3 16,1 2 2-16,3-2 0 0,-2 2-2 16,2-2 3-16,-1 0 0 0,-1 0-4 0,0 0 5 15,-5 0-3-15,2 0 6 16,-4 0-3-16,3 0-1 0,-3 0 1 0,0 0-1 0,0 0 0 0,0 0-2 16,0 0 0-16,-2 0 1 0,2 0 0 15,-3 0 0-15,1 0 0 0,-2 0 0 0,2 0 6 16,-5 0-1-16,3-2 0 0,-5 2 4 0,-6 0-3 15,1 0 2-15,1 0 7 0,2 0-5 0,0 0-6 16,0 0 1-16,-2 0 1 16,2 0 3-16,0 0 0 0,2 0-9 15,5-2 0-15,-7-1 1 0,2 1-1 0,-2-4-2 0,-2-1 2 0,2 3 0 16,2-3 1-16,-2 0-2 0,0 1 2 0,-2-1-2 16,2 1 2-16,0-3-1 0,0 0 0 15,0 2 1-15,0-2-3 0,0 1 3 0,0 1-1 16,0-2 0-16,0-2-1 0,0 2 1 0,0-2-2 15,2 0 2-15,-2 0-1 0,2 0 0 0,-2-4 2 16,0 2-1-16,2-1-1 16,-2 1 2-16,5 0-4 0,-3-2 5 0,2 1-4 0,-1-1 2 15,1-1 2-15,0 1-3 0,1 0 0 0,-1-3 0 16,1 2 1-16,1-3 0 0,1 1-1 16,-3 0 0-16,3 1 3 0,-1-3-3 0,-1 2 1 15,4 1-1-15,-3-3 0 0,1 2 2 0,-3-2-3 16,1 0 2-16,1 1 1 15,-1-6-2-15,1 1 2 0,-1 0-2 0,1-3 0 16,-1 3 2-16,-1 0-1 0,1 0-1 0,-1 2 1 0,-2-1 1 16,0-1-1-16,1 4 1 0,-3 1-1 0,2-3 0 15,0 2 0-15,0-2 0 0,0-3-2 0,1 1 3 16,1-2-2-16,3-1 1 0,-1 1 1 16,1-1-1-16,0 1-2 0,-3 2 3 0,3 2 0 15,-1-1-2-15,-1 4 2 0,1 3-3 0,-1-1 4 16,-1 1-3-16,0 1 1 15,1 1-1-15,-3 1 2 0,0 0-1 0,0-2-2 0,1-1 3 0,-1-2 0 16,-2 1-1-16,0-1-1 0,0 3 2 16,0-3-2-16,-2 1 2 0,-1-1-1 0,3-2-1 15,0 0 0-15,0 3 2 0,-2 1-1 0,2-2 0 16,2 1 0-16,-2 4 1 0,3-3-1 0,-1 3-1 16,0 2 2-16,-2-5-2 0,2 5 1 15,0-2 0-15,1 2 0 16,-1 0-1-16,0-2 0 0,0 0 1 0,-2 2 1 0,3-3-2 0,-3-1 3 15,0 0-3-15,0 1 2 0,0-1-1 16,-3-1 0-16,3-1 0 0,0 1-1 0,-2-1 2 16,0-1-2-16,2 1 0 0,-2 1 1 0,-1-2 1 15,3 3-3-15,-4-3 4 0,4 5-4 16,-4-2 2-16,4-1 0 0,-3 1 0 16,1 2 1-16,2-3-2 0,0 3 1 15,0 0 0-15,2-3 0 0,1 1 1 0,-3-1-1 0,4-1-1 0,-2-1 2 16,3-2-3-16,-3 0 2 0,0 1 0 0,3-3-1 15,-3 2 3-15,0-5-4 0,0 6 3 16,0-3-2-16,1 0 0 0,1 2 1 0,-2 2 0 16,5-2 1-16,-3 3-1 0,1-3-2 0,1 2 4 15,-1 0-3-15,1-1 2 0,-1 1-4 0,-1-4 4 16,0 2-3-16,-4-2 2 16,0 2 0-16,0 0 1 0,-4-4-2 15,0 2 1-15,-1 0-1 0,1-2 1 0,-3 2 0 16,1 0 1-16,-3 2-1 0,2 0-1 0,-2 4 0 0,5-1 2 0,-5-1-2 15,2 1 2-15,1-1-2 0,-1 0 1 16,1-2 0-16,1 1-1 0,-1-1 3 0,-1-2-4 16,3 2 3-16,-5 0-2 0,2-2 0 0,3 0 4 15,-5 2-5-15,5 0 4 16,-3 3-2-16,3 1 0 0,-1-1 0 0,1 3-1 0,-3 1 2 16,3 0-1-16,-1 0 0 0,1-1 0 0,-3 3-1 15,3-2 2-15,-3-2-2 0,3-1 2 16,-1 3-1-16,3-5-2 0,0 1 3 0,-2-3 0 15,1 2-3-15,-1 1 4 0,4-1-4 0,-2-2 4 16,0 0-2-16,2 0-2 0,0 1 2 0,-3-1-1 16,3 0 3-16,-2 4-4 0,0-1 2 0,0 1-2 15,-3 3 2-15,3-2 0 0,0-1 1 16,-3 3-1-16,1-2-1 0,2-1 1 0,-5-1-1 16,3 1 2-16,-1-4-1 0,1 3-2 0,2-1 2 15,-3-2 0-15,1 3 1 0,0-3-2 0,-1 0 1 16,1 0 0-16,-1 0 0 0,3-2 2 15,0 2-4-15,-2 3 2 0,4-3 1 16,0 2 0-16,0 3-3 0,2-3 3 16,0 3-1-16,2-1-2 0,1 1 2 0,1-5 1 0,1 2-3 15,-3-2 4-15,3 3-3 0,0-5-1 0,-1 2 4 16,-1-2-2-16,1 2-2 0,-1-2 2 0,1 0 0 16,-1 0 0-16,-1 2 1 0,-2 0-1 0,3 0-1 15,-5 3 1-15,0-1-1 0,0 3 1 0,-2-1-2 16,-1 3 3-16,1-2-2 0,0 1-1 15,-2-1 2-15,-1-1 0 0,3 3-3 0,-3 0 2 16,-1 0 0-16,1 0-2 0,-1 2 3 0,-1-1 0 16,1 1-2-16,-3 0 2 0,0 3 0 0,0 1-2 15,3-2 0-15,-3 5-3 0,-2-5 1 16,2 2-3-16,-2 3-7 0,0-3 2 0,-2 3 6 16,-1-1-3-16,1 1 4 0,-2 0 1 0,-3 1 4 15,3 1-1-15,-5 0 2 16,0 0-2-16,0 2 0 0,-2 0 3 0,0 0-1 15,-4 4-3-15,-1 1 5 0,1-1-3 0,1 0 1 0,1 3-1 16,4-2 0-16,-4-1 1 0,2 0-1 0,-2 1 1 16,-5-1-2-16,3-2 2 0,-5 5-1 0,0-3 0 15,0 3 0-15,-2 0 0 0,0-1 2 16,2 3-3-16,2 0 0 0,1-3 1 0,1 3 0 16,3-2 0-16,0 0 1 0,-1-1 0 0,1-1-3 15,-7 1 1-15,3 1 1 16,-5 2 0-16,2-3-2 0,-5 1 0 0,8-1 2 0,-3 1-2 15,4 2 2-15,3-5 0 0,2 3-1 0,2-3 0 16,0 3 0-16,-2-3-2 0,0 1 2 0,0 1 0 16,-4-1 0-16,-3 1-2 0,1-3 3 0,-3 3-1 15,0-4 1-15,0 1 0 0,2-1-1 16,3 0 2-16,2 2-1 0,2-4 0 0,2 0 1 16,0 3-2-16,2-3 3 0,-2 0-2 0,0 0 0 15,1 0 0-15,-1 0 0 0,-2-3 1 0,4 3-2 16,0-4 2-16,1 4 0 0,1-4-2 15,1 1 2-15,2 1-2 0,-3 0 1 0,-1 0 2 16,3-3-2-16,-1 3-1 0,0-2 3 16,1 2-4-16,-1-1 4 0,4 1-2 0,-2-2 0 15,2 2-1-15,0-3 3 0,2 3-3 16,0-2 0-16,-2 1 2 0,2 1-1 16,0 0-1-16,0 0 1 0,1 2 0 0,1-2 1 0,-2 2-1 0,3-3 0 15,1 3 0-15,-1 0 1 0,1 0-1 16,-1-2-1-16,1 2 2 0,-1-2-1 0,1 2 1 15,3 0-1-15,-2 0 0 0,-1 0-1 0,3 0 0 16,0 0 3-16,-3 0-2 0,5 0-2 0,-4 0 3 16,2 0-1-16,2 0-1 0,6 0 0 15,-3 0 0-15,-1 0 0 16,-2 0 0-16,0 0 1 0,-2 0 0 0,-1 0-2 0,1 0 3 0,-2 0-2 16,4 2 1-16,-3-2 0 0,1 2 0 0,2-2 0 15,0 0-1-15,0 5 2 0,-2-5 2 16,2 2-4-16,0 0 0 0,-2 3 1 0,2-3 0 15,0 2 1-15,-5 1-1 0,3 1 0 0,0-4 0 16,-2 5-1-16,-1-3 3 16,1 3-3-16,-3 0 0 0,1 1 0 0,-1-3 2 15,-2 1-1-15,3 3 0 0,-3 0 0 0,0 0-1 0,-2 4 3 16,2-2-1-16,-2 2-3 0,2 3 2 0,-2-1 1 16,2-1-2-16,3 3 2 0,-3 1-1 0,5-1 0 15,-3 1-1-15,0 4 2 0,3-4 0 16,-3 4-2-16,5 0 2 0,-2 0-1 0,1 2 0 15,-1 0 0-15,4 1 0 16,0-1 2-16,0 0-3 0,4 7 1 0,1 0 0 16,-1 2 2-16,-2 0-3 0,3 0 2 0,-1 0-1 0,-2 0 1 15,3 0-1-15,-1-2 0 0,1 0 1 0,-1-4 0 16,1-3-1-16,-1 0 2 0,-2-2 0 0,0 2-1 16,3 1-1-16,-5-1 1 0,0 2 2 0,0 3-3 15,0 0 1-15,-2-3-1 0,-1 3 2 16,1-3-3-16,2 1 6 0,-2-1-6 0,0 3 3 15,-3-5-1-15,3 5 0 16,-2-1-3-16,-3 3 5 0,3 2-4 0,-5 7 3 0,0 4-1 0,0-4-1 16,5-1 0-16,-3-5-1 0,1-1 3 15,-1-5 0-15,3-1-2 0,-3 1 2 0,5-1-2 16,-3 4 2-16,1 0-1 0,4 4-1 0,-4 0 1 16,1 3 0-16,-1-1 1 0,0 1-1 0,1-3 2 15,-1-2-2-15,-1 0-1 0,1 0 0 16,2 2-2-16,0 1 4 15,-1 3-2-15,1-3 2 0,0 1-3 0,-2-6 3 0,1-2-2 0,1-3 0 16,-2-2 2-16,2 1-2 0,-1-6 1 16,1-1 0-16,0-2-1 0,0 1 2 0,2 1-3 15,0 2 3-15,0-3-3 0,2 5 4 0,-2 3-4 16,0-3 4-16,0 2-3 0,0 0 2 0,2 0-1 16,0 1 1-16,-2 1-2 15,3-2-1-15,-1-2 3 0,2 0-3 0,1-2 1 16,-1 0 1-16,0 0-2 0,1-5 1 15,-1 3-1-15,3-3 2 0,-3 5 0 0,1-2-2 16,-1 0 2-16,1 4 0 0,-1-2-2 0,0-1 1 0,1 3 1 16,-1-4-2-16,1 2 3 0,-3 0-1 0,2 0-1 15,-2-1 1-15,1-1 0 0,-1 0 1 0,2-1-2 16,1 3 0-16,1 0 1 0,1 2-1 0,-1-2 0 16,1 2 1-16,0-2-2 15,-1 2 1-15,-1 0 1 0,1-2-1 0,-1 2-1 0,-1 0 1 16,3-2 1-16,-3 0-2 0,3-1 1 0,-3 1 2 15,3 2-2-15,-1-2 0 0,1 0-1 0,-3-2 1 16,3-1 0-16,-3 3 0 0,3 0 1 16,-2 2-1-16,-3 0 0 0,2 2 0 0,1 1 1 15,-3 3-3-15,0-1 4 0,2 1-2 0,-4 1-1 16,5 2 2-16,-5 0 0 0,4-5-3 0,-4 1 2 16,2-5 0-16,1-2 0 0,-3-5 0 15,2 0 1-15,-2-4 0 0,2 0-2 0,-2 0 1 16,0 3 1-16,0-3 0 0,0 0-3 0,0 2 4 15,0-2-3-15,-2 4 3 0,2-1-3 0,-2 1 1 16,-1 1-1-16,3 1 3 0,-4-1-3 16,2-1 0-16,0-2 3 0,-1 3-1 15,1-1-2-15,0-2 1 0,-2-2-1 16,1 3 3-16,1-3-4 0,0-3 4 0,2 3-3 0,-2-2 2 0,0-2-2 16,2 0 2-16,-3-3-1 0,3 0-1 15,0 1 1-15,0-1 1 0,-2-2-1 0,2 1 0 16,0-1 0-16,0 0-2 0,0 2 1 0,-2 1-1 15,2-3-3-15,0 7-11 0,-2-5-45 16,-1 7 12-16,-1 2-25 0,0 3 16 0,-3 4-39 16,0 4-35-16,-1 5-2 0,1 2 27 15</inkml:trace>
  <inkml:trace contextRef="#ctx0" brushRef="#br0" timeOffset="62221.2266">7552 5256 1 0,'-11'3'27'0,"4"-1"1"0,-2-2 0 16,5 2-7-16,-5-2-14 0,2 0 3 0,1 0-8 15,-1 0-1-15,3 0-4 0,-3 0 2 16,0 0 0-16,3 0 1 0,0 0 0 0,-1 0 3 16,1 0 4-16,-3 0-7 0,3 0 0 0,-1 0-2 15,-1 0 0-15,1 2 4 0,-1-2 3 0,1 0 6 16,-1 0-9-16,1 0 3 15,1 0-8-15,0 0 3 0,-3 2-2 0,2-2 1 0,1 3 1 16,0-1 0-16,-3-2 1 0,0 4 0 0,1-2-1 16,-3 1 1-16,-2 3-1 0,0 1 9 15,2-1 4-15,-2-1-6 0,2 2-3 0,0-3-5 16,1 0 4-16,1 1 0 0,0-3-4 0,-1 2 0 16,3 1 1-16,-1-1-2 0,-1-2 1 0,3 1 1 15,-1 1 2-15,1-2-4 0,-1 3 0 16,1-1 3-16,0-2 5 0,-1 0-2 0,3 1 2 15,-3-1-1-15,1 0-3 0,4 2-2 0,-4-4 9 16,4 5-4-16,-3-3-5 0,3 0 1 16,0 3 2-16,0-3 0 0,0 0-4 0,3 5 2 15,-3-5 3-15,0 2-7 0,2-1-1 0,0 1 6 16,0 0-1-16,0-1-5 16,1 1 4-16,-1 0 1 0,2-1-3 0,-4-1 2 15,5 2 0-15,-3-2-2 0,2 3 3 0,-1-3 0 0,-1 0-1 16,2 3-1-16,-2-3 1 0,1 0 2 0,3 2 0 15,-1-1 2-15,-3-1-4 0,2 0 3 0,1 2 0 16,1-4-2-16,-1 5 0 0,1-5 0 0,-1 2 4 16,1 0-1-16,1-2-1 0,0 2 2 15,1 1 0-15,-1-3-3 0,2 2-1 0,0-2 0 16,-1 0 1-16,-1 0-2 16,4 2 0-16,-4-2-1 0,-1 2 2 0,5-2-1 0,-4 0 0 0,2 3 0 15,0-1 0-15,-1-2 2 0,3 2-1 16,-2 0 2-16,0-2 2 0,0 0 3 0,0 0 0 15,2 0 6-15,2 0 1 0,0-2-1 0,3 0 6 16,-3 0-7-16,0-1-9 0,0 3 1 0,0-4-5 16,1 2-2-16,-1 2 3 0,0-3-1 15,3 1-2-15,-3 2 3 0,0 0-2 16,0 0-1-16,1 0 1 0,-3 0 3 0,4-2-1 0,-2 2 2 16,0 0-1-16,1-2 7 0,-1 2-3 0,2 0-1 15,-1-2 1-15,1-1-5 0,-2 3 1 16,3 0-1-16,-1-2-2 0,-2 0 2 0,3 0-2 15,-1 2-1-15,-2-2 2 0,1 2 1 0,-1-3-1 16,0 3 2-16,0 0-2 0,1 0 0 0,-1-2 3 16,-2 2 0-16,4-2 1 0,-4 2-1 15,3 0-2-15,-1 0-1 0,-2 0-1 0,2 0 1 16,0 0-1-16,0 0 2 0,3 0-2 0,2 2 1 16,-3-2 0-16,0 0-1 0,-1 2 2 0,1-2 0 15,-2 0 1-15,-2 0 4 0,0 0-2 16,0 0 3-16,-2 0 2 0,2 0-1 0,-2 0-6 15,2 0 1-15,-2-2-2 16,2 2-1-16,-4-2 0 0,1 2-2 0,1 0 3 16,-2 0-2-16,2 0 3 0,-3-2-4 0,-1 2 5 0,3 2-4 15,-1-2 3-15,0 0-1 0,-1 0 2 0,3 2 0 16,-2-2 0-16,2 0 6 0,2 0 1 0,-3 2-4 16,1-2 0-16,2 0 1 0,-2 0-7 0,2-2 3 15,0 2-1-15,0-2-3 0,2 2 1 16,-2-2 0-16,3 2-1 0,-6-2 1 0,3-1 1 15,-2 3-3-15,0 0 2 16,-2 0-2-16,-1 0 2 0,1 0 1 0,-3 0-2 16,3 0 2-16,-3-2-2 0,1 2 3 0,-1 0-1 0,1 0 1 15,1 0-1-15,-1 0 1 0,3 0-2 0,-1 2 0 16,2-2-1-16,-3 0 0 0,3 0 2 0,2 3-1 16,-2-3 0-16,0 2 0 0,0-2-1 0,0 0 1 15,-1 0 0-15,1 2 0 16,2-2 0-16,-2 2 0 0,0-2 0 15,0 0 0-15,2 0 0 0,0 0 2 0,-2 2-1 0,2-2-1 0,0 3 2 16,-3-3-1-16,3 0-1 0,-2 0 1 16,2 0-1-16,0 0 2 0,0 0-4 0,0 0 3 15,0-3-1-15,3 3 3 0,-3 0-4 0,2 0 2 16,-2 0 0-16,0 0 1 0,0 0 3 0,0 0-3 16,-2-2 0-16,2 2-2 0,-2 0 1 0,2 0-2 15,-5 0 3 1,3 0-2-16,0 0 0 0,0 0 1 0,0 0 0 0,-3-2 0 0,3 2 3 15,2-2 3-15,-2 2-3 0,0 0-2 0,-1-2 2 16,4 2-1-16,-1-3-3 0,-3 3 1 0,6-2-1 16,-1 2 1-16,0 0-2 0,0-2 2 15,1 2-2-15,-1-2 1 0,0 2-1 0,0 0 1 16,0 0 2-16,-4 0-3 0,4 0 1 0,-2 0 3 16,1 0-1-16,-4 0-2 15,3-2 1-15,-2 2 0 0,2-3 0 0,-2 3 0 0,-2 0-2 16,1 0 4-16,-3-2-3 0,1 2 1 0,1-2 1 15,0 2-1-15,-3 0-2 0,-2 0 3 0,3-2-1 16,-1 0-1-16,-2 2 0 0,1 0 1 16,-1-3 0-16,0 1-1 0,2 0 0 0,-1 2-1 15,1-4 2-15,0 1-1 16,1 1-1-16,1-2 2 0,1 2-1 0,0-3 2 16,-3 3 0-16,0 0 2 0,3-3 4 0,-3 1 1 0,1 2-3 15,-1-1-1-15,-4-1 1 0,5 0-4 0,-3 1 1 16,-2 1-4-16,2-2 1 0,-2 2 0 0,2-3-2 15,-2 3 2-15,0-2-1 0,0-1 1 0,0 1 0 16,0-1-2-16,-2-1 1 0,0-3 0 16,-2 5 0-16,-1-5-1 15,1 2 1-15,-3-2-4 0,3 0 3 0,-3 3 1 16,-2-3 1-16,0 2 2 0,1 1-2 0,-3-1-1 0,-3 1 0 0,1-3 1 16,0 4 1-16,-5-1-1 0,3-1-2 15,-5 0 2-15,-4 3-1 0,-1-3 1 0,1 3-1 16,0 0 1-16,2-1 0 0,0 3 0 0,-2 0-1 15,-1-3 0-15,3 3 0 0,-2 0 0 16,0 0 2-16,0 2-2 0,-3-2 1 0,-2-1 0 16,1 3 1-16,-10 3-2 0,3-1 2 0,2-2-2 15,0 4 2-15,4-4-2 0,3 2 2 0,1 3-1 16,3-5-1-16,5 0 1 0,-1 0 0 0,1 0 0 16,1 0-1-16,3 0 1 0,-3 0 0 15,1-5-1-15,2 5 2 0,-7-2-1 0,0 0-1 16,0 2 2-16,-4-4-4 0,-2 1 4 15,-3 3-1-15,-4 0 0 0,2 3 1 16,0-3-1-16,2 2-2 0,3 0 4 16,4 0-2-16,2-2-1 0,2 2 1 0,3-2 0 0,0 0-1 0,-1 0 0 15,-2 0 2-15,3 0-2 0,-5-2 2 0,-2 0-3 16,0 2 2-16,-7 0 0 0,3-2 1 16,-5 0-3-16,0 2 2 0,0 0 1 0,0 0-1 15,5-3 0-15,-3 3 0 0,7-2-1 0,0 2 1 16,2 0-1-16,1 0 1 0,-1-2-2 0,0 2 2 15,-2 2 1-15,0-2-2 0,-2 2 1 16,1 1-1-16,-1 1 2 0,0-2-1 0,0 5-1 16,-1-5 1-16,1 2 0 0,4 1 1 0,-2-3-1 15,0 2-1-15,2 1 3 0,1-1-3 0,-1-2 1 16,-2 1 0-16,2 1 0 0,0-4 1 16,-2 0-3-16,0 2 3 0,2 1-1 0,2-1-1 15,1-2 0-15,1 0-5 0,3 0-12 0,0 4 5 16,0-4-20-16,-1 5-24 0,3-3-14 15,5 2-35-15,-1 1-29 0,1 3-19 16</inkml:trace>
  <inkml:trace contextRef="#ctx0" brushRef="#br0" timeOffset="63640.201">8502 5309 8 0,'-4'0'38'15,"1"3"-20"-15,1-3 0 0,0 0 6 0,2-3 2 16,0 3 2-16,0-4-8 0,2 2-6 0,0-3 0 16,1 1-2-16,-3-1 0 0,4 1 10 15,-2-3-7-15,0 3 1 16,3-3-3-16,-1 1 7 0,-2-1 19 0,3-2-18 16,-1-2-2-16,3 3-11 0,-3-4-1 0,1-1-3 0,-1 0-1 0,3 0-4 15,1-3-1-15,-1 3 0 0,2-2 2 16,2-5 1-16,2 2 0 0,0-2 3 0,1 3 5 15,-1-1-3-15,2 0-2 0,1 3 8 0,-3-3 2 16,0 1-4-16,0-1-4 0,3 0-2 0,-1-1-1 16,1-1-2-16,1 0-1 0,1-2-1 15,0 2-1-15,6-11 1 0,2 7-2 0,-1-3 3 16,-3 3 0-16,0 2 0 0,-2-2-1 0,-1 6 2 16,1 1-2-16,-4 1 2 0,-1 1 0 15,-4 2 4-15,-2 4-1 0,0-2 1 0,0 4-1 16,-3-4 4-16,-1 2-3 0,1 5 0 0,-1-7 1 15,-3 4-1-15,0-2-2 0,0 3-2 0,-2 4 1 16,0-5-4-16,0 5 1 16,0 0 0-16,-2 2-3 0,-2 4 0 0,-1-4-14 15,5 2-20-15,0 3-18 0,0-5 23 0,-2 0-12 0,4 0 11 16,-2 0-3-16,2-5-25 0</inkml:trace>
  <inkml:trace contextRef="#ctx0" brushRef="#br0" timeOffset="64733.8061">8557 5117 59 0,'9'-8'58'0,"-3"1"-4"0,3-2-18 0,-2-2-3 0,-3 2-12 0,3-2-1 16,-3 3-8-16,1-1 8 0,-1 0 18 16,-2 2-14-16,1-4-8 0,-1 2-9 0,0 3-2 15,-2-3-2-15,0 0-3 0,0 3 0 0,-2 1 3 16,2-4-3-16,-2 3 1 0,-1-1 1 0,1 3-1 16,0-1 2-16,0 1-2 0,2 4-1 0,-2-5-1 15,2 1 4 1,-3 4 0-16,3-2 0 0,0 0-1 0,0 2 5 0,-2 0-3 0,2 0 0 15,0 0-1-15,0-3-2 0,0 3 3 0,0 0-3 16,0 0 3-16,0 0 5 0,0 0 3 16,-2 0 0-16,2 0 4 0,0 0-8 0,0 0-4 15,0 0-2-15,0 0-1 0,0 0 0 0,0 0 0 16,0 0-3-16,0 0 0 16,0 0 1-16,0 0 0 0,0 0-1 0,0 0 1 15,0 0-2-15,0 3 1 0,0-3-2 0,0 0 3 0,0 0-1 16,0 2 1-16,0 0-1 0,0 2 1 0,0 1 3 15,0 2-3-15,0-3 1 0,0 5 0 0,0-3 0 16,0 3-2-16,0 0 3 0,-2 2 0 16,0-2 0-16,-1 2 0 0,3 0-1 0,-2-2 0 15,0 2 3-15,2 0 0 0,-4 0-2 0,4 2 2 16,-3-4 0-16,1 0-2 16,0 2 1-16,2 2-2 0,-2-2 1 0,2 0 0 0,0 2 0 0,0-4 0 15,0 4-2-15,0-2 3 0,2 0-3 0,-2-2 2 16,0 2-2-16,2-2 2 0,-2-2-2 15,2 1 0-15,-2-3 3 0,0 1-2 0,0-1 2 16,0 1-2-16,0-1 1 0,0-1-1 0,0 1 1 16,0-3-2-16,3 2 3 0,-3-2-3 15,0 3 2-15,0-5-2 16,0 2 2-16,0 0-2 0,0 0 2 0,0 1 0 0,0-1-2 16,0 2 2-16,0-4 0 0,-3 5-2 0,3-1 2 15,0-2-2-15,-2 1 1 0,2 1 1 0,0 0-1 16,0-1 0-16,0 1-1 0,-2-2 1 0,2 0 1 15,0 3-1-15,0-3-1 0,-2 2 3 16,2-4-2-16,0 5-2 0,0-5 3 0,0 4-1 16,0-4 1-16,0 2-2 0,0 1 2 0,0-3-3 15,0 0 3-15,0 2-1 0,0 0-1 0,0-2 3 16,0 0-3-16,0 0 1 0,0 0 0 16,0 2 3-16,0-4 6 0,0 2 14 0,0 0 0 15,0 0-5-15,0 0 1 0,0 0-8 0,0-2-9 16,0 2 0-16,0-2 3 0,0 2-5 0,0-5 2 15,0 1 0-15,0-1 0 16,2-1 0-16,-2 1-3 0,2-3 2 0,-2 1 0 16,5-2-3-16,-3 0 0 0,2-2 1 0,1 2 1 0,-1-2-1 15,0 0 1-15,3 0 0 0,-3 0-1 0,3 0 1 16,2-2 0-16,-3 2 0 0,3-4 1 16,-2 6-2-16,2-7 3 0,0 5-2 0,-3-2 0 15,3 2-2-15,0-2 2 0,2 0 0 0,-2 2-2 16,4-3 4-16,-2 6-4 0,0-1 2 0,2 0-1 15,-2 0 1-15,2 5-3 16,1-5 4-16,-6 2-5 0,3 3-2 0,-2-3-20 0,2 3-26 16,-6-1-66-16,1 1-144 0</inkml:trace>
  <inkml:trace contextRef="#ctx0" brushRef="#br0" timeOffset="66811.8183">7781 6511 2 0,'-2'4'9'0,"-3"-4"-7"16,1 5 9-16,0-3-11 0,-3 0-6 0,0 0 6 0,1 1 1 15,-1-1 0-15,0-2 13 0,1 2-3 0,-3 0 28 16,5-2-20-16,-5 0 4 0,2 0-12 0,1 0 2 16,-1 0-2-16,0 0-6 0,3-2-2 0,-3 0-2 15,3 2-5-15,-3 0 1 0,1-2 1 16,1-1 0-16,1 3 2 0,-3 0-5 0,1 0 5 15,-1 0-3-15,3 0 2 0,-3 0-2 0,3 0 2 16,-1 0-2-16,1 3 2 0,-3-3 1 0,3 0 0 16,2 0 3-16,-3-3-2 0,1 3 1 15,-1 0 1-15,1 0-4 0,-1-2 2 0,3 2 0 16,-2-2-1-16,2 2 0 0,-5-2 0 0,3 2 2 16,1-2 0-16,-1-1 10 0,2 3-10 15,-3-2-2-15,3 0 3 0,-2 2-2 16,4 0-3-16,-5 0 4 0,5-2-3 15,-4 2-4-15,4 0 2 0,-4-2 1 0,1 2 3 0,-1 0-3 0,0 0 2 16,-1 0 1-16,1 0 0 0,-3 0-3 0,3 0 0 16,-3 0 1-16,0 0 2 0,3 2-1 15,-3-2-2-15,3 2 2 0,0-2-1 0,-3 0 0 16,3 2 2-16,-1-2-1 0,1 2 2 0,-1-2 2 16,3 0 1-16,-2 3 3 0,2-3 2 15,-1 0-4-15,-1 0-2 0,2 0-1 16,0 0-1-16,-3 0 0 0,5 0-3 0,-4 0 1 0,1 0 0 15,1 0-2-15,0 0 4 0,0 0-4 0,0 0 4 16,-1 0-4-16,1 0 2 0,2 0 0 16,-2 0-1-16,0 0 2 0,0 0-1 0,2 0-1 15,0 0 1-15,0 0 0 0,-3 0 1 0,3 0-1 16,-2 0 0-16,2 0-2 0,-2 0 4 0,0 0-4 16,2 0 2-16,-2 2 0 0,-1-2-1 15,-1 2 2-15,2-2-2 16,-3 0 2-16,3 0-1 0,-2 0-3 0,2 2 1 0,-3-2-37 0,5 2-106 15</inkml:trace>
  <inkml:trace contextRef="#ctx0" brushRef="#br0" timeOffset="69030.7991">7904 6579 29 0,'0'-2'19'0,"-2"0"6"15,0 0-18-15,0-1-9 0,0 1-9 0,-1 0 1 16,-1 0 4-16,0 2 3 0,-1 0 0 0,1-2-2 16,-3 2 12-16,3 0 1 0,-1 0 4 15,-3 2 5-15,1-2-1 0,2 0 10 0,-3 0-12 16,1 0-2-16,-2 0-4 15,0-2-2-15,1 2 5 0,-1 0-3 0,-2-3 5 0,-2 3-4 16,1 0-7-16,-1 0-1 0,-2 0-2 0,-3 0 3 16,3 0-4-16,-7 0 0 0,0 0 2 0,0 0-4 15,0 0 2-15,2 3 4 0,2-1-4 0,0 0-1 16,3 0 6-16,0 0-1 0,1-2 3 16,1 3 4-16,2-1-1 0,2-2-1 0,0 2 0 15,1-2-3-15,1 2 0 0,0-2-1 0,-1 0-2 16,1 0 3-16,-2 3-3 0,0-3 2 15,3 0-2-15,-1 0 0 0,0 0 1 0,-1-3 1 16,1 3 0-16,-2 0 2 0,5-2-3 0,-5 0 3 16,2 2-1-16,3-2 1 0,-3-1-4 0,3 3 2 15,-3-2-3-15,3 2 1 0,0-2-2 0,-1 2 0 16,1-2-2-16,-3 0 2 16,0 2 1-16,1 0-6 0,1 0 7 15,-1-3-2-15,-1 3 1 0,1 3-1 0,1-3 0 0,1 0 1 0,-3 2 0 16,3 0-2-16,-1-2 2 0,1 0 0 15,2 2 0-15,0 0 1 0,-3-2-2 0,3 0 1 16,-2 3 0-16,4-1 0 0,-5 0 0 0,3 0 0 16,0 1-1-16,-3-3 1 0,1 4 1 0,-1-4-1 15,1 4 0-15,2-1 1 0,-3-1-1 0,-1 2 0 16,1-2-2-16,1 1 3 0,0-1-2 16,-1 0 2-16,3 0 0 15,-2 0-1-15,-1 1 0 0,3 1-1 0,0-4 3 16,-3 4-4-16,3-1 3 0,0-1-2 0,0 0 2 0,2 0 0 0,-2 0-1 15,-1 3 0-15,3-3-1 0,-2 2 1 16,0 1-2-16,2-3 3 0,0 2 0 0,-2-1 2 16,2 1-5-16,0 3 4 0,-3-3-1 0,6 1 1 15,-3-1-3-15,0 0 1 0,0 1 0 0,0-1-1 16,2 3 0-16,0-3 1 0,-2 3 1 16,2-3 0-16,1 1-1 0,-1 1-1 0,0 1 3 15,0-3-4-15,-2 3 2 0,5-3 1 0,-3 3 0 16,0-3-1-16,2 3 0 0,-1-3 1 0,-1 1 0 15,4-1-1-15,-3 1 1 0,1-1 2 16,0 0-3-16,1-1 3 0,-1 1 5 0,5-2-4 16,-2 0-2-16,1 1-1 15,1-1 0-15,2-2-1 0,0 2 0 0,0 0 0 0,0-2 4 16,3 2 0-16,-3-2 2 0,4 3-3 0,-2-3 2 16,-2 0-4-16,3 0 1 0,-3 0-1 0,0 0 1 15,-3 0-2-15,3 0 0 0,-2 0 0 0,0 0-1 16,2 0 1-16,-2 0 0 0,0 2 3 15,0 0 2-15,-1-2 2 0,1 2-4 0,0-2 2 16,2 0 3-16,0 0-1 0,0 0-6 0,0 0 3 16,0 0-2-16,0 0 0 0,0 0-3 0,-2-2 1 15,0 2 0-15,0 2 1 0,-1-2-1 16,1 0-2-16,-2 2 2 0,2 1 1 0,-3-1-1 16,3 0-1-16,0 2 0 0,2-1 1 0,-2-1 1 15,2 2 0-15,-2 1 0 0,2-3-1 0,-2 2 3 16,4-4 3-16,-2 5 0 15,0-5 1-15,2 2 5 0,-2 0 0 0,0-2-7 16,0 2 1-16,0-2-3 0,0 0 0 0,-2 0-3 0,0 0 0 16,0-2 0-16,-3 2-1 0,3 2 0 0,-2-2 0 15,-3 0 1-15,3 0-1 0,-1 0 1 0,-1 3 1 16,-1-3 1-16,1 0 0 0,-3 2 0 16,4-2 6-16,-1 0 0 0,-1 0 2 0,1 0 1 15,1 0-3-15,3 0-7 0,-5-2 2 0,5 2-3 16,-2-3 2-16,2 1-2 15,-3 2 0-15,-1 0 1 0,1 0-2 0,-1 0 1 0,1 0-2 16,-1-2 0-16,-1 2 3 0,1 0-2 0,-1 0 1 16,0 0 0-16,1 0-1 0,-1 0 2 0,1 0-1 15,-3 0-2-15,2 0 2 0,1 0 1 0,-1 0-1 16,3 0 0-16,1 2 0 0,-3-2-1 16,4 0 1-16,0 0 0 15,2 0-1-15,0 0 2 0,2-2-2 0,0 2 1 16,-2-2 0-16,5 2 1 0,-5 0-1 0,2-2 0 0,0-1-2 15,-2 3 3-15,0-2 0 0,-2 0-2 0,2 0 2 16,-2 2-2-16,-3-2 1 0,3-1 1 0,-4 3-1 16,1-2 0-16,1 2-2 0,-1-2 3 0,-1 2-2 15,1 0 1-15,-1 0-1 0,1-2 1 0,-1 2 1 16,1-3-2-16,-1 3 1 0,-1 0 1 16,1 0-2-16,-1-2 2 15,1 2-1-15,1 0 1 0,-1-2-1 0,-3 0 2 0,4 2 1 0,-3 0 6 16,1-2-2-16,-2 2 2 0,0-3-3 0,1 3 7 15,-1-2-6-15,0 0-3 0,-2 2-1 16,0-4 0-16,2 4 0 0,-2-5-2 0,0 3-1 16,0-2 1-16,0-1-2 0,0 1 2 0,0-3 2 15,-2 1-5-15,0-1 4 0,0-2 1 16,-1 3-1-16,1-3-1 16,0-2 1-16,0 2-1 0,0 0 0 0,-1 0-1 0,1 0 0 0,0 1 0 15,2-1 1-15,-4 0-2 0,4 2 1 16,-3-1 0-16,1 1-2 0,2-2 2 0,-2 2-2 15,0-1 1-15,0 1 1 0,-1 0 0 0,3 3 2 16,-4-3-2-16,2 3 1 0,-1 0 0 0,1-1 1 16,-2-1-2-16,2 1-1 0,-1 1 1 15,-1 2-2-15,0-1 1 0,1-1 1 0,-1-1-1 16,0 3 1-16,-1 0-1 16,1 0-1-16,-1-3 3 0,-1 5-2 0,1-2 0 15,1 0 2-15,-3 2-2 0,-1 0 2 0,3-2-1 16,-4 0 1-16,0 2-3 0,1 0 1 0,-3 0 1 0,0 0-1 0,-3-3 2 15,-1 3-2-15,0 0 2 0,-3 3-2 16,-2-3 0-16,2 0 1 0,1 0 1 0,-1 0-2 16,0 0 1-16,1 0 0 15,-1 0 1-15,3-3-1 0,-1 3 0 0,1-2 2 0,-1 2-3 16,1 0 2-16,0 0-2 0,-1 0 0 0,3 0 0 16,-3 0 2-16,1 0-1 0,-3 2 0 0,-1 1 0 15,-1-3 1-15,0 4-2 0,0-4 1 0,-2 4 0 16,0-4 1-16,2 3-2 0,0-1 1 15,0-2 0-15,1 2 0 0,-1-2 0 0,0 0 1 16,0 0-2-16,0 0 1 16,0 0 0-16,3 2 0 0,-3-2-1 0,4 2 2 0,-1-2-1 0,-1 5 0 15,-2-5 0-15,3 4-1 0,-1-1-3 16,-2 1-18-16,3 0-7 0,-3-1-17 0,4-1 4 16,1 2-53-16,-1 1 46 0,3-1-107 0</inkml:trace>
  <inkml:trace contextRef="#ctx0" brushRef="#br0" timeOffset="70360.034">7880 7095 10 0,'-2'0'6'0</inkml:trace>
  <inkml:trace contextRef="#ctx0" brushRef="#br0" timeOffset="72920.7664">8026 7177 48 0,'0'0'41'0,"0"0"4"16,0 0-48-16,-3 0 9 0,3 0 14 15,0 0-5-15,-4-2-5 0,4-1 6 0,-2 3-4 16,0-2 2-16,-1 0 1 0,1 2-2 0,0-2 2 16,-2 0-1-16,1-1-5 0,1 1 3 15,-2 0-3-15,2 0-2 0,-1 0-4 16,-1-3-4-16,2 5 4 0,-3-4-6 16,1 2 2-16,0-1 0 0,-1 1 2 0,1-2-4 0,-3 2 2 0,1-1 2 15,-1-1-1-15,0 4 4 0,-2-5 2 0,3 3 0 16,-3 0 14-16,2 0-9 0,1-3-3 15,-1 3-4-15,-2 0-3 0,3 0 0 0,-1 0 0 16,1-3 0-16,-1 5-2 16,0-4 1-16,1 2-4 0,-1 2 2 0,0 0 2 15,1-3-4-15,-3 6 3 0,2-3 0 0,-1 0-4 16,-1 2 6-16,0 2-7 0,-2-2 2 0,2 1 3 0,-2 1 1 16,0 0-2-16,0 1-1 0,0-3 4 0,2 2-2 15,-2 1 0-15,2-3 1 0,3 0-2 0,-3 3 2 16,2-3 0-16,-2 0-1 0,3 0 3 15,1-2-4-15,-1 3 3 0,1-3-2 0,-1 0 0 16,-1 2 3-16,3-2-4 0,-3 0 2 0,-2 0-1 16,3 0 1-16,-1 0 1 15,-2 0-4-15,3 0 2 0,-3 0 1 0,2 2-1 0,-2 0 0 16,3-2 1-16,-3 2 1 0,5 1-2 0,-5-1 2 16,2-2-3-16,1 0 1 0,-3 0 1 0,4 0 1 15,-3 0-2-15,-1 0-2 0,2 0 2 16,-2 0 0-16,3 0 1 0,-3 0-1 0,0 0 2 15,-2-2-3-15,-2 2 3 0,2 0-3 0,0 0 2 16,-3 2-1-16,3-2 1 0,0 0-2 0,-2 2 4 16,4 0-5-16,-2 0 4 0,0 1-2 0,3-1-1 15,-1 0 2-15,0-2 2 0,2 4-4 16,1-1 3-16,-1-3-2 0,3 2 0 0,-1 0 0 16,1-2 1-16,2 2-1 0,-3 0 0 0,3-2 2 15,-2 0-2-15,1 3 1 0,1-1-1 16,0-2 1-16,0 0 1 0,0 2-4 15,-1 0 3-15,3 0-3 0,-2-2 4 16,0 3-1-16,0-1 0 0,-3-2 0 0,5 2 0 0,-2 0 1 0,0-2-3 16,2 2 3-16,-2 1-2 0,2-3 1 0,-3 2 1 15,3 0-2-15,-2 0 1 0,0 1 0 16,2-1 1-16,-2 2-2 0,2-2 1 0,0 1 0 16,-2 1 1-16,2 0-2 0,-3-1 0 0,3 1 3 15,0 0-4-15,0 1 2 0,-2-3 2 0,0 2-3 16,2 1 0-16,0-1 2 15,0 1-1-15,0-1 0 0,0 0-1 16,0 1 1-16,0-1 1 0,0 3-1 0,0-3 0 0,0 1 0 0,0-1 0 16,0 1 0-16,0-1-1 0,-2 0 1 15,2 1 0-15,0-1-1 0,0 1 1 0,2-1 0 16,0-2 1-16,0 3 0 0,-2-1-1 0,3-2-1 16,-1 0 1-16,2 3 0 0,-2-3 3 0,1 2-1 15,1 1 0-15,1-5 0 16,-1 4-2-16,-2-2 1 0,3 1 0 0,-1 1 4 0,0-2 2 15,3 3 1-15,-3-3-8 0,1 0 11 0,1 0-8 16,3 1 3-16,-2-3 1 0,2 4-2 0,2-4-4 16,-2 2-1-16,4 0 3 0,-4 1-1 15,4-1-1-15,-2 0 0 0,0-2-1 0,0 4 1 16,2-4 2-16,-4 3-1 0,2-1-1 0,0 0-2 16,0 0 2-16,-2 0 1 15,2 1-2-15,-2-1 2 0,-1 0-1 0,1 0 0 0,0 0 0 16,-2 1 1-16,2-1 5 0,-1 0 2 0,3-2 3 15,-2 0-2-15,2 0-3 0,0 0-2 0,0 0-1 16,2 0 1-16,1 0-3 0,-1-2-1 0,0 0 0 16,0 2-1-16,-4 0-3 0,2 0 1 15,-2 0 1-15,2 0 2 16,-4 0-3-16,-1 2 2 0,1 0 1 0,2-2-2 16,-5 2 1-16,3 0 0 0,2 1 1 0,-3-1-1 0,1-2 0 0,4 2 4 15,-2 0 1-15,2-2 0 0,0 0-1 16,2 2 1-16,-2-2-2 0,2 0 4 0,-2 0-5 15,0-2 1-15,0 2-2 0,0 0 1 0,-2 0-1 16,2-2 0-16,-2 2-2 0,2-2 1 16,0 2 1-16,0 0-1 0,0 0-1 0,0 0 2 15,2 0-1-15,-2 0-1 16,5-2 1-16,-3 2-1 0,2 0 1 0,-1 0 0 0,1 0 1 0,-2 0 0 16,1-3 0-16,-1 3 2 0,0 0 1 15,-2 0-1-15,0 0-1 0,-2 0-2 0,2 0 1 16,-2-2 0-16,2 2-1 0,-2 0-1 0,-1 0 1 15,3 0 1-15,-2 0-2 0,2 0 1 0,-2 0 1 16,-2-2 1-16,2 2 2 16,-3-2 6-16,3 2 0 0,-5 0-4 15,1 0 0-15,-1-2-2 0,1 2 0 0,-3-3-1 0,2 3-2 0,-2 0-4 16,1 0 3-16,-1-2-1 0,0 2 1 0,2-2 0 16,1 2 0-16,-1-2-1 0,1 0 1 15,1 2 0-15,1-3-1 0,0 1 1 0,-1 2 0 16,-1-2 0-16,1 0 1 0,1 0-2 0,-3 2 1 15,1 0 1-15,-1-3 0 0,0 1 1 0,1 2-2 16,-5-2 0-16,2 0 1 0,0 2 2 16,3-2-2-16,-3-1-2 0,2 3 2 0,-2-4-2 15,3 2 1-15,-1-3-1 0,3 3 2 0,-1 0-2 16,3-3 2-16,-2 1-3 0,2 2 3 0,-3-3-1 16,3 1 1-16,-2 2-1 0,-1 0 3 0,1-3 3 15,-3 1-3-15,1 2 4 0,-3-1-2 16,2 1 1-16,-4 0-2 0,5 0 1 0,-3 2-4 15,0-5 2-15,-2 5-3 16,0-2 1-16,0-2 2 0,0 2-2 0,0-1-1 0,0-1 2 16,0 0-1-16,-4-1 0 0,4 1-2 0,-5-1 2 15,3-1-2-15,-2 1 2 0,-1-1 1 0,1-1-2 16,0 0-1-16,-1 1 1 0,1 1-4 0,-3-1 4 16,-2-1-3-16,3 1 3 0,-3-1-2 15,-2 3 1-15,0-3 0 0,0 3 0 0,0-1 1 16,0 3-1-16,0-2 2 15,0-1-1-15,2 3-2 0,-2-3 4 0,2 5-3 0,0-4 1 0,0 4 0 16,3-4 1-16,-1 4-3 0,1-3 3 0,-1 1 0 16,3 0-2-16,-3 0 1 0,3 0-1 15,-3-1 1-15,0 1 0 0,1 0 0 0,1 0 0 16,-4 2-2-16,3-5 2 0,-1 5 1 0,1-4-2 16,-3 4 1-16,2-4-2 0,-2 4 4 0,-2-3-2 15,3 3-1 1,-3-2 1-16,-3 2 0 0,1 0-1 0,2 0 2 15,-4 0-2-15,1 0 2 0,-1 0-1 0,0 2 0 16,-1 1 0-16,1-3-3 0,-1 2 3 0,-1 0 1 16,1-2-1-16,3 4-2 0,-3-4 1 15,1 3 2-15,2-3-1 0,0 2-3 0,-1-4 4 16,1 2-3-16,2-3 1 0,0 3-4 0,-2-2-9 16,4 0-7-16,-2 0-9 0,0 0 7 0,-2-1-5 15,4 1-13-15,-7 2-31 0,3 0 10 0,-2 2-3 0,-3 3-129 16</inkml:trace>
  <inkml:trace contextRef="#ctx0" brushRef="#br0" timeOffset="99218.4364">7829 5497 24 0,'-4'-2'12'0,"0"-1"-7"0,-1 1 2 0,1 0 6 16,-1 0-2-16,-1-1 2 0,1 1-5 15,1 2 0-15,0-2 1 0,-3 0 1 0,3 0 7 16,-1-1-8-16,-1 3-1 15,1-2-1-15,-2 0-3 0,3 0-1 0,-3 2-3 16,-1-2-1-16,3-1-3 0,-6 3 3 0,5 0 1 0,-5-2 1 16,0 2-1-16,2 0-1 0,-4 0 4 0,-1 2-2 15,-3-2 2-15,1 0 1 0,1 3-1 0,-1-1 2 16,3-2-2-16,2 2 0 0,0-2-1 16,2 0 1-16,0 0 0 0,1 0-1 0,1 0 0 15,0 0 3-15,1 0-4 0,-1-2 0 0,3 0 0 16,-3 2 0-16,1-3-1 0,1 3 0 0,-2-2 0 15,3 2 1-15,0-2-2 16,-1 2-1-16,1 0 4 0,2-2-3 0,-1 2 2 16,1-2-3-16,0 2 1 0,0 0 0 0,2 0 2 0,0 0-2 15,-2-3 3-15,-1 3-3 0,3 0 3 0,0-2-4 16,-2 2 2-16,0 0-2 0,0 0 1 16,2 0 2-16,-2 2-2 0,-1 1 1 0,-1-3-1 15,2 2 0-15,0 0 1 16,-3 0 0-16,1 0 0 0,2 3-2 0,-3-3 1 0,1 2 1 0,-1-1 0 15,3-1 0-15,-2 2 1 0,1 1-2 16,1-3 1-16,0 2-2 0,0-1 3 0,0-1 0 16,-1 2-3-16,1 1 1 0,0-3-1 0,0 2-2 15,2 1 1-15,0-3-3 0,-2 0 0 0,2 2 2 16,0 1 0-16,0-3 4 0,0 2-3 16,2-1 3-16,-2-1-1 0,0 2 2 0,2-2 0 15,0 1-1-15,-2 3 1 0,2-4-2 0,1 3 2 16,-3-1 0-16,2 1-3 0,0-1 3 0,-2 3-1 15,0-3 1-15,2 3-2 0,0-1 0 16,-2-1 1-16,0-1 3 0,3 3-4 0,-6-1 0 16,3 1 1-16,0-3-1 0,0 1 1 0,0 1 1 15,0-1-2-15,0-1 1 16,0 1 1-16,0 1-1 0,0-1 0 16,3-1-2-16,-3 1 1 0,0 1 2 0,0-1-6 0,2-1-2 0,-2 0 4 15,0 1 2-15,0-3 4 0,2 2-9 0,0-1 6 16,-2-1 3-16,3 2-7 0,1-2 4 0,-4 1-4 15,4 1 4-15,-1-2 0 0,-1 3 2 16,2-5-2-16,-2 4 1 0,3-2-1 0,-1 0 0 16,-2 3 0-16,1-3 0 0,1 2-1 0,-2 1 1 15,3-3 1-15,-3 3-4 16,4-3 5-16,-1 2 2 0,-1 3-6 0,1-5 3 0,1 2 3 16,1-1-6-16,0 1 5 0,-1 0-5 0,1-1 5 15,-1 1-4-15,3-2 4 0,-2 0-2 0,-3 3 1 16,5-5-4-16,-5 4 4 0,3-4 3 0,0 5-6 15,-1-3 1-15,1-2 0 0,-3 4 2 16,3-4 1-16,0 2 5 0,1 1 1 0,-1-3 1 16,2 2 1-16,-3-2-5 0,3 2 0 0,2-2-6 15,-2 0 2-15,2 0-4 0,2-2 2 16,-2 2-1-16,-2-2 1 0,2 2 0 0,0 0 0 16,-2 0 1-16,2 0-4 0,-2 0 3 0,0 0 1 15,-1 0 0-15,1 2-2 0,0-2 1 0,-2 0 1 16,4 2-1-16,-5-2 1 0,3 0-1 15,0 0 0-15,0 0 2 16,2 0-3-16,-5 0 0 0,3 0 3 0,0 0-2 16,-4 0 0-16,3 2-2 0,-1-2 4 0,0 0-3 0,-1 0 1 0,1 2 2 15,-1-2 3-15,1 0 3 0,2 0-3 16,-3 0-2-16,3 0 2 0,-2 0-2 0,2 0-1 16,2-2 0-16,-2 2 2 0,2-2-4 0,2 2 0 15,0 0 0-15,0-2 2 0,1 2-5 0,1-2 3 16,-2 2 1-16,0 0-2 0,1 0 0 0,1 0 2 15,-2 0 0-15,1 0-2 16,1 0 2-16,-2 0-1 0,0 0 0 0,1 0 1 0,1-3-2 16,-4 1 1-16,2 0 0 0,1 2 0 0,-1-2-1 15,2 0 2-15,1-3 1 0,-1 3-2 0,1-2 0 16,3-1 0-16,-3 1 1 0,1 2-1 16,1-3 1-16,0 1-2 0,-3-1 2 0,-2 3-1 15,1 0 1-15,-1 0-2 0,-4 0 1 0,-3 2 1 16,1 0-2-16,0 0 2 15,-3 0-2-15,-2 0 2 0,3-3-1 0,-1 3 0 0,-4 0-1 16,-7 3 2-16,5-3 1 0,4 0 6 0,3 0-3 16,-1 0 0-16,-2-3 0 0,3 1-2 0,-1 2-2 15,3-2 0-15,-3-2 1 0,1 4 1 16,-1-5 8-16,-2 5 10 0,0-4 12 0,1 1-22 16,-3 1 2-16,2-2-11 0,-4-3 1 0,2 3 1 15,0-1-3-15,-3-3-2 16,-1 1 2-16,0-2-3 0,-3 0 1 0,-2 1-1 0,0-1 4 0,1 0-2 15,-3 0 0-15,-1-2 1 0,1 2-4 16,0-2 0-16,-4 2 2 0,2 3-1 0,0-3 2 16,-3 0-2-16,1 3 3 15,-3-3-2-15,-4 2 1 0,-2 0 0 0,4-1 1 16,0 1 0-16,0-2-2 0,0 3 2 16,3 1-1-16,-5-1-2 0,2-1 1 0,-2 0 3 15,-2 3-3-15,-1 0-1 0,-1-1 0 0,-5 1-3 0,0-3 7 0,-9 7-4 16,1-2-5-16,1 0-15 0,1 2-3 15,-1 2 10-15,-1 0 5 0,-1 3-6 0,-9 1 5 16,-4 1-19-16,3 2-21 0,3 2-61 0</inkml:trace>
  <inkml:trace contextRef="#ctx0" brushRef="#br0" timeOffset="102546.395">8039 5834 15 0,'-4'0'24'0,"-1"-2"-13"0,1 0-10 16,-3 2-1-16,3 0-1 0,-3-3 8 0,0 1 2 15,1 2 0-15,-1-2 8 0,1 0 0 16,-1 0-2-16,-2-1 14 16,3 1-17-16,-1 0 4 0,-2 0-2 0,3-3-3 0,-3 3 0 0,2-2 3 15,-2 2-4-15,-2-1-3 0,5-1-3 0,-3 2 1 16,0 0-4-16,0-1 2 0,-2 1 1 0,2-2-3 16,0 2 0-16,-2-1-1 0,0 1-2 15,3 0 2-15,-3 0-1 0,0 2-1 0,0 0 1 16,0-2 0-16,2 4 0 15,-2-2-1-15,0 0 3 0,-3 2-2 16,1 0 1-16,2 0-1 0,-4 3 1 0,2-3 0 0,1 0 0 0,-3 0 1 16,2 1-1-16,0-1 1 0,-1 0-2 0,3-2 1 15,0 0-1-15,2 2 2 0,3 0 0 0,-3-2-1 16,2 3-2-16,3-3 2 0,-3 0 0 16,3 0 0-16,-3 0-1 0,3 0 2 0,0 2-1 15,-1-2-1-15,1 0 0 0,-1 0 2 0,1 0 0 16,0 0-4-16,-1 0 6 15,1 0-3-15,2 0 3 0,-3-2 4 0,3 2-2 0,0 0-2 16,-3 0-3-16,3 0 0 0,-2-3 2 0,1 3-3 16,1-2 2-16,0 2-2 0,0-2 2 0,0 2-3 15,-1 0 2-15,1 0-1 0,-2 0 2 16,2 0-1-16,-1 0-1 16,-1 0 1-16,0 0 0 0,-1 2-1 0,1 0 1 15,-3 1-1-15,3 1 2 0,-3-4-2 0,1 4 0 16,-1 1 2-16,2-1-2 0,-1 1 0 0,1-3 1 0,1 0 0 0,0 0-1 15,-3 0 1-15,5 1 0 16,0-1 1-16,-1 0-2 0,1-2 1 16,0 2-1-16,0 0 1 0,2 1 0 0,-2-3 1 15,2 2-2-15,-3 0 1 0,1-2 1 0,2 2-2 16,0 0 1-16,0 1 1 0,-2-1-1 0,0 0-2 16,2 3 2-16,0-3 0 0,-2 0 0 15,2 2 1-15,-3-1-2 0,3-1 2 0,0 2-1 0,0-2 0 0,0 3-2 16,0-1 3-16,0-2-2 0,0 3 2 15,0-3-2-15,0 5 3 0,3-3-3 0,-3 0-2 16,2 1 3-16,-2 1 0 0,0 1 0 0,4 0 0 16,-4-3 0-16,2 3 0 0,1 2 1 0,1-5-2 15,-2 5 2-15,0-3 0 0,3 3-1 0,-3 0-1 16,2-2 0 0,1 1 1-16,-3-1 1 0,2 0-2 0,-1-1 1 0,1 1 0 0,3 0 1 15,-5-1-2-15,2-1 3 0,1 1-2 0,-1-1 2 16,1-1 0-16,-1 3 0 0,3-3-1 15,-1 0 0-15,-1 1-1 0,3-3 2 0,-1 0-1 16,2-2 0-16,2 2-2 0,0 1 1 0,0-3 1 16,0 0-3-16,4 0 4 0,-1 0-2 0,-1 0-1 15,4-3 1-15,-1 3 0 16,2 0 0-16,-3 0 1 0,0 0-1 0,-1 0 1 0,-1 0-1 16,0 0 0-16,3 0 10 0,-3 0 9 0,2 0 5 15,1-2-9-15,-1 0 0 0,3 0-9 0,2-3-5 16,-3-1 0-16,1 1-2 0,2 1 0 0,-3 0-1 15,1-3-3-15,0 3 4 0,-1-1-5 16,-1 3 5-16,-1 0 0 16,-2 0 1-16,1-1-3 0,-6 1 3 0,1 2 1 15,0 0-3-15,-2-2 1 0,-3 2 2 0,0 0 1 16,1 0-2-16,-3 0 2 0,2 0 1 16,-1 2-2-16,1-2 3 0,0 0 5 0,5 2-6 0,-2 1 5 0,4-1 1 15,0-2-4-15,4 0 1 0,3 0-4 16,0 0 1-16,2-2-2 0,-1-1-1 0,1 1 1 15,-2 0-1-15,-3 0 0 0,-1 2 1 0,-3-3 0 16,0 3 0-16,-3-2 0 16,-1 2-1-16,-3 0 1 0,1 0-1 0,-7 2 0 0,-1 1 2 0,8-3 1 15,-1 0-2-15,1 0 0 0,-3 2-1 16,0 0 1-16,0-2-1 0,3 2 5 0,-1 1 5 16,0-3-2-16,5 2-5 0,-2 0 8 0,2 0-8 15,2-2-1-15,0 0 0 0,0 0-1 0,2 0 0 16,-2-2 3-16,0 2-3 0,-2-2-1 15,2 2 3-15,-4-2 0 16,1 2-2-16,-3 0-1 0,-1 0 1 0,-4-3-1 0,-2 3 1 0,2 0-1 16,4 0 1-16,1 0 4 0,-1 0-2 15,-2-2 3-15,1 2-1 0,1 0 1 0,-4 0-2 16,4-2-4-16,-1 0 3 0,-1 2-2 0,2-3 3 16,-2 1 4-16,-2 2 4 0,3 0-3 15,-1-2 1-15,-2 0 1 0,0 0-5 0,2-1-2 16,-2 1-3-16,0-2 2 0,0-1-3 0,-2-1 1 15,2 1 1-15,-2-3-3 0,-1 1 0 0,-1-2 1 16,0-2 2-16,-3 0-3 0,3 0 2 0,-3 0-2 16,0-2 2-16,-1 0 2 0,-1-1-2 15,2 3 3-15,-4-2-2 0,2 4 0 0,-6-6-2 16,2 2 0-16,-1 2-2 0,1 0 1 0,-2 0-2 16,-1 0 1-16,1 2-10 15,-3 2-38-15,1 1-4 0,-5 1-64 0,-1 3 11 16</inkml:trace>
  <inkml:trace contextRef="#ctx0" brushRef="#br0" timeOffset="111835.5081">20682 3290 47 0,'4'0'52'0,"3"0"5"0,-1-3-34 0,-1 3-6 16,-3-2-12-16,2 0-1 0,-2 2-10 16,1 0 1-16,-1 0 0 0,0 0 3 0,0 0 3 15,-2 0 4-15,5 0-2 0,-5 0 3 0,4 0 2 16,-2 0 4-16,1 2 0 0,1 0-2 0,-2 5 3 15,3-7 0-15,-3 4 0 0,0 3-5 16,2-7-2-16,-1 4 5 0,-1 3 4 0,2-5 9 16,-4 3-7-16,5 1 8 15,-5-3-16-15,2 1 6 0,0 3-7 0,-2-3-3 16,2 0 1-16,-2 3-1 0,0 0 0 0,0-1 2 0,-2 3-6 16,2-2 4-16,0 1-5 0,0 4 7 0,-2-4 9 15,2 3-6-15,0 0-8 0,0 3 1 0,0-1-3 16,0 4 5-16,0 1-4 0,0 2 2 0,0 2 4 15,-2-4-3-15,-1 6 0 0,3-4 0 16,-2 2-2-16,0 0-1 0,2 0 0 0,-4 2 0 16,1-6 2-16,3 4-3 0,-2-2 2 0,0-3-1 15,2 1-1-15,-2-5 3 16,2 0-2-16,0-2 2 0,0 0-1 0,0-2 2 0,-2-4-2 0,2-1-1 16,0 1-3-16,0-1 0 0,0-2 1 15,2-6-2-15,-2 2 2 0,0 2-1 0,0 0-3 16,0 0 2-16,0 0-1 0,0 0 0 0,0 2 0 15,-2 0-30-15,2 5-23 16,0-7-39-16,0 0-6 0</inkml:trace>
  <inkml:trace contextRef="#ctx0" brushRef="#br0" timeOffset="112140.0857">20948 3872 160 0,'11'9'101'15,"-6"-7"4"-15,1 0-67 0,-3 0 3 0,1-2-12 16,-2 0-2-16,3 0 0 15,-5 0-4-15,2 0-12 0,-2 0-3 0,2 0-3 0,-2 0-2 0,0 0-3 16,0 0-3-16,0 0 0 0,0 0-4 16,0 0 0-16,0 0 1 0,0 0-17 0,0 0-9 15,0-2-11-15,0 2 5 0,-2 0 15 0,2 0-35 16,0 0 21-16,-2 0-1 0,2 0-9 16,0-2-105-16</inkml:trace>
  <inkml:trace contextRef="#ctx0" brushRef="#br0" timeOffset="112765.0802">21336 3492 24 0,'5'0'89'0,"-3"-6"-7"0,0 1-40 0,-2 1 5 15,2 2-20-15,1-3 21 0,-3 1-21 0,0 0-10 16,0 1-3-16,0 1-1 16,-5 4-7-16,1-2-1 0,4 0-7 0,-2 0-4 0,2 0 1 15,2-2-3-15,0 2 5 0,0 0-4 0,-2-4-3 16,0 2 11-16,0 4 0 0,0-2-1 0,-4 4-1 15,2-2 0-15,-3 3-1 0,-1 1 2 16,-1 5-2-16,-2 0 1 0,3-2 1 0,-3 7-1 16,-2-5 2-16,2 4-1 0,-2 5 0 0,2-7 4 15,-2 9 3-15,0-8 1 0,0 8 0 16,2-7-1-16,0 0-1 0,-2 8 0 0,5-4-1 16,-1-1-3-16,3 0 0 0,1-1 0 0,1-1 2 15,2-3-2-15,2-2-1 0,3 0 3 0,-1 2-6 16,3-2 4-16,2-4-3 0,4 4 5 0,0-2 0 15,3 0-4-15,-1-5 3 0,3 3 1 16,-1-3-1-16,3-2 5 16,-2 0-4-16,4-2 0 0,-4 0 5 0,1-4-3 15,3 0 1-15,-2-3-3 0,0-2 5 0,-2 3 2 0,2-3 3 0,-5-2 3 16,-2 0-3-16,3 0-2 0,-5 0-5 16,-2-5 4-16,-3 1-7 0,1-3 0 0,-5 0 1 15,0-4-3-15,0-2 0 0,-6 2-6 0,2 0 3 16,-5-2-2-16,1 0 1 0,-3 1-1 0,-2 1 4 15,0 3-2-15,-5-1-1 0,3 2 1 16,-5 3-2-16,1 1 1 16,-1 1 3-16,3 2-4 0,-5 2 1 0,2 3-1 15,3-1-9-15,-1 5-12 0,1 2-9 0,2 0-17 16,-1 0 1-16,1 2-33 0,4 5 11 0,1-3-5 0,-1 7-66 16</inkml:trace>
  <inkml:trace contextRef="#ctx0" brushRef="#br0" timeOffset="113483.1926">22108 2963 143 0,'-6'16'0'0,"1"-1"89"16,3-2-42-16,-2-4-56 0,4-2 5 0,-3-1 4 16,1 1-5-16,2-5 6 15,0 3 2-15,0-1 0 0,0 1 1 0,2 1 0 16,1-4 1-16,-3 7-2 0,2-7 1 0,0 9-3 0,-2-8 2 15,2 8 2-15,0 0 5 0,-2 0 0 0,-2 0 2 16,2 2 1-16,-2-2 1 0,0 4-4 0,0 5 0 16,-3-4 1-16,3 4 2 0,-3-5-5 15,-1 5 3-15,-3 4 1 0,2 0-1 0,-1 1 4 16,-3-6-1-16,2 6-1 0,-2-8 1 0,-2 3-3 16,1 2 2-16,-1-4-3 15,2 2-5-15,-4-1 5 0,2 1-6 0,-1 2 1 0,1 0-1 0,-2 9 1 16,1-4-3-16,3 1 4 0,0 1-3 15,0-2 0-15,3-3-1 0,1-2 1 0,3-2 1 16,-1-3-2-16,1 1 1 0,2-7-3 0,2 2 0 16,0-6 0-16,-3 2 3 0,3-1-2 0,0 4 1 15,0-8-2-15,3 3 0 16,-3-3 1-16,0 3-3 0,0-3 3 16,2 0-3-16,0 1 3 0,-2-3-2 0,2 0 2 0,-2 0 2 0,2 3-2 15,-2-5 1-15,5 2 1 0,-3 0 0 16,0 0 0-16,0 3-2 0,3-5 4 0,1 0-2 15,-1 2-1-15,4-2 1 0,2-2 0 0,2 2-3 16,0 0 2-16,3-5-1 0,-1 5 0 0,5-2 1 16,0-2 2-16,4 4-1 0,0 0 0 0,0-5-4 15,5 5 3 1,0-2-1-16,-1 4-2 0,3 3 1 0,0-5 1 0,-2 0-3 0,6 4 2 16,-2-2 1-16,0 3-4 0,-2-1 4 0,0 1-1 15,-2 1-1-15,-3-1 1 0,-2-1-1 16,-2-2 0-16,-2 3 1 0,-2-1-1 0,-5-2 0 15,-4-2-1-15,0 3 1 0,0-1-1 0,-5-2-2 16,-2 0-16-16,-11 0-15 0,3-2-14 0,6-1-14 16,-2 3-50-16,-1 0-15 15,3 3-2-15</inkml:trace>
  <inkml:trace contextRef="#ctx0" brushRef="#br0" timeOffset="114128.0563">22651 3448 49 0,'2'-6'56'15,"0"-1"10"-15,-2 1-26 0,0 1-11 0,0 3 2 16,0-2-11-16,-4 8-3 0,4-4 2 0,-3 0 3 0,3 0-9 0,0 0-9 16,0 0 4-16,0 2-4 0,0-2-3 15,0 0-2-15,0-2-3 0,3-2 2 0,-3 1-1 16,0 3 4-16,-5 0-2 0,3 3 10 0,-2 1-2 16,-3-4-1-16,-2 7 0 15,0-1 1-15,-2 1 5 0,-2-1-5 0,0 3 0 16,0 0 2-16,-1-2-1 0,1 4 4 15,-2-3-4-15,4 1 1 0,-3 2 0 0,3-2-2 0,3 2-1 0,-3-2 1 16,2 4-2-16,2-2 7 0,-2 0-5 0,5 3-1 16,-3 1-2-16,5-2-2 0,0 3 5 15,2-3-1-15,2-2-3 0,0 4 1 0,7 5-1 16,2-4 2-16,0-3-4 0,2-2 3 0,5 2 1 16,2-2-1-16,0-2 5 0,0 0-1 0,-3-3-1 15,1-3 1-15,-3 1-2 16,1-2 0-16,-1-2-1 0,-4 0 0 0,5 0 1 0,-5-2-3 15,0 2 4-15,2-7-3 0,0 1-1 0,0-1-1 16,-2 3 0-16,5-7-2 0,-5 0 5 0,0 2-4 16,0 0 3-16,2-6 0 0,-2-1-3 15,0-6 2-15,-2 0-1 0,-2 2 2 0,-1-4-3 16,-1 2 3-16,-3-2 0 0,0 6 4 0,-2-2-3 16,-2 5 4-16,2-3-7 0,-5 3 2 0,3 4-4 15,-2-3 0-15,-1 3-2 0,-1 3-2 16,-1 1-3-16,0-2 2 0,1 3-1 0,-3 1-18 15,0 3 3-15,0-5 7 0,1 5 2 0,-1 0-5 16,-2 2-2-16,0 0-16 0,0 2-16 16,-3 2-12-16,1 3-43 0,2 2 33 0,0-5-86 15</inkml:trace>
  <inkml:trace contextRef="#ctx0" brushRef="#br0" timeOffset="114608.2659">23420 3029 53 0,'-4'0'74'0,"-1"-4"-12"16,-1-3-21-16,1 1-4 0,3 1-24 0,0-1-4 15,0 4-4-15,-1-3 3 0,3 1 4 0,-2 2 13 16,0-3-12-16,0 3-11 16,0-2-4-16,-5-1-5 0,3 3 3 0,-5 0-6 15,0 0 8-15,0 2 0 0,-4 0 3 0,0 0-4 0,-3 2 2 16,1 2 0-16,-3 1 2 0,3 1-4 0,-5 1 7 16,4 2 0-16,-1-3-1 0,1 3 2 15,1 0 16-15,-1 2-14 0,5-2 2 0,-2 2-1 16,2-2-2-16,2 2 6 0,3 0-6 0,-3 0 4 15,5 2 0-15,1-4 0 0,-1 4-2 16,4-2 4-16,2 0 3 0,0 0-3 0,5 0-3 16,2-4-3-16,0-1-2 0,4-1 2 0,2 1 0 15,1-4 4-15,-1-2 2 0,3 0 5 0,-1-2 0 16,1-4 2-16,0 1-6 0,-1-4-2 0,-1 1-3 16,-1-3-3-16,-2-3 0 0,1 3-1 15,-3-2 1-15,-3 0-1 0,-1-3-1 0,0 1-2 16,-3 0-2-16,-2-1-1 15,-2 3 1-15,-2-5-1 0,-2 5-2 0,-3 0 2 16,0 2-7-16,-6 0-13 0,-2 6-12 0,-1-3-43 0,-3 5-11 16,-1 3-36-16,-2 3-61 0</inkml:trace>
  <inkml:trace contextRef="#ctx0" brushRef="#br0" timeOffset="116061.6842">20086 4229 110 0,'5'7'81'0,"-1"-3"-20"16,3-4-23-16,-3-4-24 0,5 1 16 0,0-3-14 15,0 1 7-15,-1 1-18 0,1 2 1 0,4-3-1 16,1 1-3-16,1-1 1 16,3 3-2-16,-3 0-3 0,5-5 3 0,-2 7 0 0,4-4 9 15,0 4 0-15,2 0 5 0,11-4-4 0,5 1 2 16,0 1-4-16,2-2-2 0,2-1-1 0,2-1 1 15,16-5 4-15,-1 2 1 0,3-2-2 0,22 0-2 16,-2 0 2-16,-9 2 4 0,-7 5-7 16,-4-1 3-16,-4 1-5 15,8-1 0-15,5 3-2 0,-9 2-1 0,0-4 0 16,0 4 2-16,4-5-2 0,16 5-1 0,0-2 2 0,-9 0-3 16,0 2 1-16,6-2 1 0,1 2 1 0,2 0 0 15,-3 0 0-15,3 0-1 0,0 0 3 0,4 0-2 16,-2 0-1-16,-4 0 1 0,-3 2 0 0,3 0 0 15,-1 3-1-15,-15-3 1 0,3 2-1 16,-14 1 0-16,6 1-1 0,3-4-1 0,0 3 3 16,-9-1-2-16,-2 1-1 0,-13-3 1 0,-5 0 0 15,1 2-1-15,-1-4-1 16,2 0 3-16,1 0-3 0,-1 0 1 0,-4 0 0 16,-4 0-1-16,-2 0 0 0,-5 0 0 15,-5 0 2-15,-4-4-2 0,-4 4 5 0,-4-2 1 0,-1 2 14 0,-8-2 2 16,-1 2-7-16,1 0 4 0,8 0-13 0,1-3-7 15,-3 1 2-15,0-4 0 0,-2 1-2 16,0-4 2-16,0-2 0 0,-2 3-1 0,2-6-1 16,-2 3-1-16,2-4 2 0,-3 2 0 0,3-5-1 15,0 0-1-15,-2 1 4 0,2-1-2 0,0-2 0 16,0 0-2-16,2 1-1 0,-2-3-9 16,5-3 7-16,-3-6-2 0,3-2-2 0,-1-13 1 15,0-2 0-15,3-5 0 0,4 0 0 0,0-9-2 16,4 7 4-16,1 4 0 0,-1-4-8 0,1 2 6 15,-1-4 9-15,3 2 0 16,-1 8 2-16,-6 5-1 0,-2 7-1 0,-2 0 2 0,-5 0-2 16,-6-1 1-16,-1-6-1 0,-1 5-1 0,-5 2 1 15,0-1 0-15,0 10 0 0,0-5 1 16,4 7-2-16,-2 4 2 0,3 2-3 0,-1-2-1 16,3 5-2-16,-1 2 4 0,1 2 3 0,-1 0-3 15,3 2 0-15,0-2-1 0,0 2-2 0,-1 0-4 16,1 0-5-16,-2-2 0 0,2 5 6 15,-1-1 0-15,-1-2 4 0,0 1-2 0,-3 1 4 16,-2 0-6-16,3 3 1 0,-3-3 0 0,-2 3 5 16,0 2 1-16,-3-3 0 0,-1 3 0 15,-3 2 0-15,-1 0 0 0,-3 2-1 0,-5-2 1 16,-10 7 0-16,-3 4 1 0,-4-7-2 0,2 5 3 16,0 0-2-16,0-5 1 15,-6 5 0-15,-10-2 1 0,-1-1-2 0,-10-1 1 16,1 1 0-16,4-3 0 0,5 3 0 0,1-4-1 0,-6-2 2 15,-11 0-2-15,0 3 0 0,9-3 0 0,-2 2 1 16,-3-2-2-16,-17 0 2 0,7 0-1 0,-3 0 0 16,0 0 1-16,0 2-1 0,-8 3 0 0,1-5 1 15,1 0-1-15,-5 2 1 0,2 0-1 0,-1 0-1 16,5 3 2-16,-1-3-1 0,4 2 0 16,-2 1 0-16,11-3-1 15,-3 2 2-15,3 3-1 0,0-3-1 0,4 3 1 0,3-5-2 0,10 2-1 16,5 3 2-16,-2 0 1 0,-3-1 0 15,3 3 1-15,2-5-3 0,4 5 4 0,7-6-3 16,6 5 2-16,3-1-1 0,-2 2 0 0,1 0 1 16,3-5-2-16,2 3 1 0,7-1 0 0,2 3-5 15,4-2-5-15,3-3-4 0,2 0 4 16,6 1 2-16,3-1 5 16,-3 3 1-16,3-5 0 0,1 3 1 0,1 1 2 0,2-1 0 0,0 1 0 15,2 1 2-15,1-1-1 0,-1 5 0 0,2 0 0 16,1 0 1-16,4 3-3 0,-3 1 3 0,3 3-3 15,2-3 2-15,0 7-1 0,4 0-1 16,-1 3 2-16,3-1-1 0,-1 0-2 0,1 9 2 16,5 7 3-16,1 8 2 0,-8 7 2 0,3 18-3 15,-10 4 0 1,-5-10 1-16,-6-4 4 0,-1 1-3 0,-5 5-3 0,-6 6-1 0,-3-7-4 16,3-11 2-16,-1 1-1 0,3-8 0 0,4-5-2 15,5-1-10-15,8-7-27 0,1-4-43 16,6-2-113-16</inkml:trace>
  <inkml:trace contextRef="#ctx0" brushRef="#br0" timeOffset="133296.2019">20115 4070 5 0,'-4'-2'56'0,"-1"2"-24"0,3-2-6 0,-2 2 12 16,1-2-20-16,3 2-2 0,-2-3 10 0,0 1-13 16,2 2 0-16,0-2 0 0,0 2 1 0,0 0-6 15,0 0 1-15,0-4 4 0,0 1 7 16,0 1 10-16,0 0-12 0,2 2-7 0,0-4 5 16,-2 1-11-16,3 1-3 0,-3 2-3 0,0-2-9 15,0 2 6-15,0 0 1 16,0 0 0-16,0-2-2 0,0 2 2 0,2 0 1 0,-2 2 1 15,0-2 1-15,2 2-1 0,0 0 2 0,0 5 3 16,3-3-2-16,-1 5-2 0,1 0 1 0,1 4 0 16,-1-2 3-16,1 0-4 0,1 5 3 15,-3-3-2-15,1 0-1 0,-1 0 0 0,-2 1-1 16,0 1 0-16,-2-4 1 0,0-2-2 0,0 2 3 16,-2-2-2-16,0 0-1 15,2-1-1-15,-2-1-8 0,0 0-45 0,-1-1-14 0,1 1-165 16</inkml:trace>
  <inkml:trace contextRef="#ctx0" brushRef="#br0" timeOffset="134873.476">21806 4557 36 0,'-4'-2'19'0,"1"0"13"0,-1 0-2 15,2 2 3-15,0 0-11 0,-3-5-6 0,3 3 11 16,0 0-18-16,0 2-1 0,2-2-6 0,-3 2-9 15,3 0 0-15,-2 0-2 0,2 0-8 0,0-5 16 16,0 5-2 0,0 5 2-16,0-5-1 0,0 2 1 0,2 0 0 0,-2 5 2 0,0-3 3 15,0 3 5-15,0-1 11 0,-2 3 8 0,2 0-4 16,-2 2-8-16,-2 0 8 0,-1 2 7 16,1 1-5-16,-3 8-8 0,3-5-7 0,-5 10-3 15,0 1-2-15,2 1-4 0,-4 4 1 0,5 2 3 16,-3 7 1-16,0 5-1 15,5-3-2-15,-1 0 0 0,3-2 2 16,0 0-1-16,2 0 1 0,0 8 1 0,-2 1-1 0,2-3-4 0,-5-3 1 16,3-6 0-16,-2-6-2 0,2-4 1 0,-1 0 1 15,1-1 0-15,-2 1 1 0,4 2 1 0,-5 0 0 16,5 4-3-16,-2-2 3 0,2 0 1 16,0 0 4-16,0-4-4 0,-2 2 0 0,2-5-1 15,0-2-3-15,-2-2-1 0,2 1-2 0,-2-1 1 16,-1 0-2-16,3-3-1 0,-2 1 0 15,0 2 1-15,-3-2-2 0,3-2 1 0,-2-3 0 16,2 1-2-16,-1-3 1 0,-3-2 1 0,4 2-1 16,-1-4-6-16,-1 2-30 0,0-2-2 0,-1-3-35 15,1 3 14-15,-3-4-2 0</inkml:trace>
  <inkml:trace contextRef="#ctx0" brushRef="#br0" timeOffset="135686.3801">21676 4628 8 0,'-2'-7'28'0,"0"-4"-12"0,-1 3 17 0,-1-3 17 0,2 6-13 15,-5-4-5-15,3 0-7 0,-1 3 13 0,1-1-16 16,0-2 5-16,-1 5 1 0,3-3-1 0,-3 3-12 15,5 0-5-15,-2 1-14 0,0 1 3 16,6 7-4-16,-4-1 2 0,3-2-5 0,-3-2-5 16,-3-2 10-16,3 0 0 0,-4 2 3 0,2 2 3 15,0 2 13-15,-5 3-2 16,-2 2-4-16,3 2 0 0,-5 2-2 0,-3 0-3 0,1 5-2 16,-2 6 0-16,-3 3 1 0,0 1-4 0,3-1 2 15,0-1-1-15,-3 3 1 0,5-5-2 0,-1-2 0 16,-1 2-1-16,4-4 0 0,0-2 0 15,2-3 2-15,0 1-2 0,5-5-2 0,0-2 4 16,-1-1-2-16,3-3 2 16,6-5 8-16,-4 2 12 0,3-2 5 0,-3 0 12 15,2 0-2-15,-2-2-12 0,-5 4-25 0,5-2 4 0,0-2-2 16,0 2 2-16,3-9 0 0,-1 2-3 0,0-1 1 16,2-3-1-16,1-5 0 0,1 1 0 0,3-1-1 15,-2-4 1-15,2 1-1 0,2-1 1 0,-3 0-3 16,3-2 1-16,5 2 3 0,-3-2-3 0,7-4 2 15,4 1-1-15,-2 1 1 0,3 2-1 16,-1-2 1-16,2 6 1 16,-1-6 2-16,-1 0 0 0,-4 6 2 0,-1-2-3 0,-1 0-2 0,-2 3 1 15,-5 1-2-15,0 1 3 0,0 4-3 16,-3-5 2-16,-1 7-2 0,0-2 2 0,-3 5 3 16,-2 1-4-16,3-1 3 0,-3 1-4 0,-4 10 0 15,-1-5 2-15,1 2-3 0,2-2 2 16,0 0-2-16,2-2 3 0,1 2-1 0,1 0 0 15,-2 6 0-15,0-3 1 16,5 5 0-16,-2-1-2 0,-1 2 2 0,0 2-1 0,1 0 0 0,1 4 2 16,1 3-3-16,0-5 2 0,-1 9-1 0,1-6 0 15,-1 4 1-15,3-3 1 0,0 7 1 16,0-2-1-16,2 1 0 0,-2-4 3 0,4 1-5 16,0 2 2-16,3-2-2 0,1 0-3 0,1 0 2 15,4 2-2-15,0 0 0 0,4 9-21 16,1-7-46-16,-1 2-21 15,-4 1-72-15,-2-3-88 0</inkml:trace>
  <inkml:trace contextRef="#ctx0" brushRef="#br0" timeOffset="144515.5872">9122 5014 17 0,'0'0'5'16,"-3"0"-1"-16,3 0-1 0,-2 0 16 0,2 0 14 15,0-2 6-15,2-1-3 0,1 3-11 0,-1-4-10 16,0 0-4-16,0-1 3 0,3 1-4 0,-1-3 3 16,0 1 4-16,-1 1-7 15,1-6 1-15,-2 2-6 0,0-2 1 0,1-2 4 0,1 0 3 16,-4 0-2-16,2-5-2 0,-2 0 2 0,0-4-2 16,0 2 7-16,0 1-13 0,-2-10-1 15,0 5 6-15,0-3-3 0,-3 1-3 0,3-1 1 16,-2 3-3-16,1 0-1 0,-1-5 1 0,0-2 1 15,-1-2-1-15,1-11 3 0,4 0 5 0,-2 0-1 16,-1 0-1-16,6 6-2 0,-6 1-1 0,1 6-2 16,2 2-2-16,-2 1 0 0,2 1 2 15,-2 1-2-15,2-3 0 0,0 3 1 0,0-3 1 16,-3 2-4-16,6 1 3 0,-3 0 0 0,0 1-2 16,0 1 2-16,2 0-2 0,-2 2 3 15,2 0-1-15,-2 2 2 0,0 2 0 0,0 1 2 16,0 3-1-16,0 3 7 15,-2 0-9-15,0 5-1 0,2-3 0 0,-5 7-1 16,3-5 0-16,-2 5-1 0,4 2 4 0,-5-2-5 0,5 13 2 0,-2-7-1 16,2-2-8-16,-2 3-13 0,2-5-15 15,0 0-30-15,0 0 42 0,0 0 3 0,0 0 22 16,0-5-40-16,2 3-82 0</inkml:trace>
  <inkml:trace contextRef="#ctx0" brushRef="#br0" timeOffset="145264.5242">8991 4961 26 0,'-6'-4'26'0,"1"1"2"0,1 3-5 16,-3-6-12-16,-1 1 35 0,1 1-23 0,0-1-1 16,3 3-4-16,-3 0-2 0,3 0-1 15,-1 0-9-15,1-1-3 0,0 1-5 0,-1-4-5 16,3 1 5-16,2 1 4 0,0 2-3 0,2-9 0 15,3 2 1-15,-3 0 2 0,2-2-1 16,1 2 0-16,1-2-3 0,-1 2 3 0,-1 0 0 16,1 1 1-16,-1-1 3 15,-2 2 4-15,0 3 11 0,3-1 2 0,-5 3 16 16,2 0-7-16,0 0-19 0,-2-3-7 0,2 5-5 0,-2-2-2 0,0 2-1 16,3 0 6-16,-1 0 2 0,-2 2 5 15,4 1 4-15,-2 1-5 0,3 5 5 0,1-5-6 16,1 7-3-16,0-2 0 0,-1 2 0 0,5 0-1 15,-2 2 0-15,0 1 0 0,2 1-4 16,0-2 3-16,2 3-1 0,0 3-1 0,3-1 2 16,-1 0 1-16,-1-5-2 0,-1 2 1 0,0 1-1 15,0-3 1-15,0-2-2 0,1 0-2 0,-3 0 3 16,2-2-1-16,-2 2 1 0,2-7-1 0,-2 3 0 16,0-3 3-16,-2 3 3 0,2-5-1 15,-4 0 4-15,-1 1 1 0,1-1 8 0,-5-2-1 16,-2-5 0-16,-2 3-3 0,2 0 10 0,4 4-21 15,-4-2 3-15,3-2-6 0,-1 2-1 16,-2-7 1-16,0 1 1 0,0-3 1 0,0-4-2 16,0 0-3-16,0-3-2 0,0 1 2 0,4-5-3 15,-2-2-7-15,3-7-14 0,1 3-17 0,-1-3-24 16,-1 5-32-16,3 2-43 0</inkml:trace>
  <inkml:trace contextRef="#ctx0" brushRef="#br0" timeOffset="145999.8278">9602 3799 17 0,'0'-4'30'0,"2"-3"-2"0,-2 0 19 0,0 3 2 16,0-5-28-16,0 5-3 0,-2-3-9 0,2 3 11 15,-2-3-9-15,0 3-2 0,0 1-4 0,-1-3-2 16,-1 1-3-16,2 1-3 16,0 4-1-16,-1-4-12 0,-1 1-13 0,4 3 22 0,-2 0 7 15,0 0 2-15,2 3-1 0,-3 1 2 0,1 3 12 16,-2 1 6-16,1 1-9 0,-1 7 4 0,2-5-1 15,0 2-1-15,-3 0-4 0,3 0-1 16,0 1-3-16,0 3-7 0,2-1 6 0,0-7 25 16,2 2-8-16,0-3-16 15,2 3 1-15,1-4-13 0,1 2 5 0,3-3-1 16,0 1 3-16,-2-5 2 0,2 0 5 0,-3 5-2 0,3-7 3 0,-5 0 3 16,5 0-4-16,-2 0 6 0,-3-7-7 15,3 3-5-15,-3 0 0 0,3-5 2 0,-1 0 2 16,-3-2-2-16,1 0 3 0,-4-2-2 0,0 2 7 15,-2-5 0-15,-3 1-3 0,-3 2-1 0,-1-1 0 16,-2 1-3-16,-2 0 0 0,-3 2-18 16,1 0-5-16,-3 2-15 15,3 2 10-15,-3 1-11 0,3 4-81 0,-1-1 15 0</inkml:trace>
  <inkml:trace contextRef="#ctx0" brushRef="#br0" timeOffset="149982.9143">21755 7080 30 0,'-2'-2'61'15,"2"-3"13"-15,0 1-41 0,0-1 15 0,0 3-18 16,0-2 23-16,0 2-33 0,0-1-4 0,-2 1-17 16,2 0-6-16,0 0 4 0,0 2 1 0,0 0 19 15,0 0 4-15,0 2-2 0,0 0 1 16,0 3-3-16,2 1-2 16,-2 1 2-16,0 4 1 0,0 2 3 0,0 2-6 0,0 5-6 0,-2 2-4 15,2 3-5-15,-2 1 0 0,2 12-1 16,0-1 1-16,0-2-2 0,4-2 4 0,-2-2 1 0,5 2 5 15,0-4 0-15,-1 0-5 0,3-3-1 16,0 1 1-16,-3-8-1 0,3 3-1 0,-2-4 1 16,0-2-2-16,-3-3 3 0,0-2 5 0,-1-2 5 15,1-5 6 1,-4-4 9-16,0-4 5 0,2 1-15 0,-2 1-14 0,0 4-1 0,0-2 1 16,0-2-6-16,0-4-2 0,0-3 0 0,2 0 1 15,-2-2 0-15,3-2 2 0,-3-3-2 16,0 1 0-16,0-5 2 0,0 0-2 0,0 0-1 15,0-2 0-15,0 0 2 0,0 2-1 0,0-2 3 16,0 0-1-16,-3-2 1 0,3-5 0 0,0 1 0 16,-4 1-1-16,4 3-1 0,-4 0 2 15,1-1 0-15,-1 3-1 0,2 0 1 0,-3 3 0 16,1-1-1-16,2 0 0 0,-3 4-1 0,3-1-2 16,-2 1-1-16,1 3-2 0,1 0 1 0,0 0 0 15,4 4-2-15,-2-4 8 0,2 2 2 16,3 0-4-16,-1 2 5 0,3-2-4 0,2 0 3 15,-3 0-3-15,5 2-1 16,-2 0 2-16,0 0 2 0,2 0-3 0,0 1 1 16,0 1 0-16,2 3 0 0,3-3 0 0,4 3 0 0,-1 1 0 15,6 1-2-15,-1 2 2 0,5 5-1 0,-1-3-1 16,1 7 2-16,-3-3-2 0,-1 5 0 0,-3 0 0 16,-2 0-2-16,-5 2 3 0,-4 3-7 0,-2-1 0 15,-3 3 13-15,-1 0-2 16,-5-1-2-16,-5 3 1 0,-1 2-1 0,-3 0-2 15,-2-2 3-15,-2 2-3 0,-1 0 2 16,-1-2-1-16,0 0 1 0,-3-5-2 0,3 3 1 0,-5-3 0 0,2 1 0 16,-4-3 0-16,0 0-1 0,-2-2 0 15,-9-2 1-15,0-2-1 0,-3-3 2 0,3 0-1 16,-2-4 0-16,0 0-1 0,-3-4 2 0,5 2 1 16,2-3-1-16,5-1-1 0,4-1 4 0,6 1 13 15,5-1 2-15,2 3 2 0,5-1-10 0,0 1-10 16,-1 2-4-1,5-1 0-15,11 3 0 0,-4 0 0 0,-3 0 3 0,-6 0 1 0,4 0-2 16,5 0 3-16,2 3-3 0,0-3 1 0,4 2 0 16,2 0 1-16,5 2 0 0,2 1-3 15,0-1 2-15,0 3-1 0,5-1 3 0,-1 3-4 16,3 0 2-16,2 2-1 0,13 5 1 0,-7-1-1 16,3-2 1-16,-7 0 0 0,0 1 0 0,-6-3 0 15,-1 0 0-15,-4-2-1 16,-4 2 2-16,-5-3-2 0,0-1 0 0,-4 0 1 0,0-1 0 15,-3-1-2-15,-1-1 1 0,-3 0-5 0,2-1-18 16,-8-1-12-16,2 0-22 0,2-2-11 16,0 0-93-16,0 0-71 0</inkml:trace>
  <inkml:trace contextRef="#ctx0" brushRef="#br0" timeOffset="150639.1561">22648 7205 27 0,'-2'12'58'0,"4"-10"30"15,-4 2-40-15,2-2 3 0,0-2-25 0,-2 0-17 16,2-2 25-16,-2 2-6 0,4-4-11 16,0 2-10-16,-2-3-2 0,0 1-4 0,2-3 1 15,-2 0 0-15,0-4 1 16,0 5 2-16,0-3 1 0,-2 0-5 0,0 0-5 0,2-2 1 0,-4 5-3 16,1-3-3-16,1 2 2 0,0 1 4 15,-3 1 3-15,1 3 1 0,0-2-2 0,-3 4 1 16,-2 0 1-16,3 4 0 0,-3-2-1 0,-2 5 5 15,-2-1 10-15,-1 6-2 0,-1 1-1 0,-1 0 0 16,1 2 4-16,0 1-5 0,-3 4 4 16,3 0-5-16,-8 6-5 0,4-2-1 0,-1 0-4 15,7-1 0-15,-3-1 0 0,1-3-2 0,6-1 4 16,-2 2-3-16,2-5 6 0,2 1 7 16,3-3-13-16,0 0 7 0,4-2-6 0,0 0 1 15,2-4-1-15,4 2 2 0,3-5-1 0,7-2-2 16,-5 1 1-16,6-3-1 0,3-3 0 0,2-1 3 15,0-3-2-15,3 1 5 16,-3-3 4-16,0-2 7 0,-3 2-1 0,-1-4-7 16,4-5 1-16,-9 5-1 0,3 0-3 0,-1-7-1 0,-2 0-4 15,-2 0 3-15,-2 3-2 0,0-1 2 0,-2 2 7 16,-1 1-4-16,-1 6 2 0,-1 3-3 0,-2-3-4 16,1 4-4-16,1 1 3 0,-4 0-5 15,0 1 6-15,2 1-2 0,-2 0 1 0,-2 4 1 16,2 3 1-16,0-1-1 0,-4 3-1 0,1 1 0 15,1 3 1-15,0 3-1 0,0-1 1 16,0 0-1-16,-1 3-1 0,1-1 1 0,0 0-3 16,2 1 1-16,2 1 1 0,0-1-3 0,1-1-5 15,1-1-13-15,5 1-7 0,0 0-29 0,4-1-15 16,0-3-77-16,5 0-28 0</inkml:trace>
  <inkml:trace contextRef="#ctx0" brushRef="#br0" timeOffset="151498.8506">23341 7305 32 0,'6'-5'105'0,"-4"1"-27"0,1-3-34 0,-3 1-18 16,-3-1 13-16,1 0-3 16,-2-1-13-16,-1 1-10 0,1-2-3 15,-3 0-3-15,3 1-6 0,-5-3 4 0,3 2 2 16,-5-2 2-16,2 2-8 0,-4-2-5 0,1 0 5 0,-1 0-3 0,-2 2-1 15,-1 0 3-15,-1 0 0 0,1 0 0 0,-1 5-1 16,-1-3 1-16,0 3 1 0,3 2-1 16,0 2 0-16,-3 2-1 0,2 2 1 0,1 3 1 15,2 2 1-15,0 0 0 0,-1 2 5 0,1 4 3 16,0 1 1-16,0 1 1 0,4-1-2 0,-4 8 0 16,-1 0 0-16,3-2 3 15,-2 2-4-15,4 1-1 0,-2-1-5 0,5 0 8 0,-3-4-3 16,4 2-1-16,3-2-9 0,0 0 3 0,2-5 3 15,2 3-3-15,5-3-4 0,2-1 6 0,-1-3 5 16,4-3 0-16,1-1-6 0,2 0-1 16,-4-5 2-16,2 0-2 0,3-4 0 0,-1-3 1 15,3-1 3-15,0-3-1 0,1 0 1 0,1-4 1 16,0 0-2-16,0-3-1 16,0 1-1-16,2-9-2 0,2 2 0 0,-4-3-2 0,0-1 2 15,-5-1-2-15,5-1 1 0,-5-5 1 0,1-3 0 16,-3 1-1-16,3-16 1 0,-5 5 1 15,-3 6-1-15,1 5 0 0,-4 4-1 0,-1 5 2 16,0 2-2-16,-1 4 1 0,-1 4 1 0,0 1-1 16,-2-1 0-16,2 5 1 0,-2 3 2 0,3-1-2 15,-3 4-2-15,0 1-1 0,-3 13-1 0,1-5-1 16,2-6 6-16,0 0-1 16,2 6 0-16,-2 1-2 0,0 6-1 0,0 0 6 15,0-3-3-15,0 6-2 0,0 3 3 16,0 3-3-16,0 2 2 0,-2 7-2 0,2 2 2 0,-2-3 0 0,-3 8 1 15,3-3-3-15,-2 2 1 0,-1 9 0 16,-1-4-1-16,1-1 0 0,1-5 4 0,4-6-3 16,-2 3-1-16,2-7 2 15,2 1 2-15,0-1 1 0,5-7 3 0,-1 1 2 0,3-5-3 0,-2 3 6 16,4-7-4-16,-2-3 5 0,2-1-6 16,-2-3 0-16,2-4-4 0,-3-1-2 0,1-3-1 15,2-3 0-15,-2-2-3 0,2 0 2 0,0-4-1 16,2-1-2-16,-2-2-2 0,3-1-4 0,1-1-3 15,0 0-4-15,1-4 8 0,2-1 2 16,-1 1 7-16,-4 0 0 16,3-3 2-16,-3 5-2 0,-2 3 2 0,-4 3 1 0,-1 5 4 0,-3 0-3 15,-3 2-6-15,0 5 2 0,-3 4-7 0,3 0 2 16,5-2 4-16,-5 2 1 0,0 4 1 16,2-2 1-16,-2 7-2 0,0 2 1 0,-2 5 0 15,0-1 1-15,2 3-3 0,-3-1 2 0,3 5-3 16,3-2 3-16,-3 0-2 0,4 9-3 0,0-5 5 15,3 0-4-15,4-2 2 16,0-4-3-16,0-3-16 0,2 1-8 0,1-3-21 0,-1-4 10 16,0 0-4-16,0-3-34 0,0-4-2 0,1 1 21 15,-1-3-61-15,2-5 26 0</inkml:trace>
  <inkml:trace contextRef="#ctx0" brushRef="#br0" timeOffset="152717.6251">24348 7150 30 0,'0'-6'40'0,"2"-1"49"0,-2 3-15 0,0-3-39 16,0 0-12-16,-2 1 21 0,2 1-1 16,-2-1-19-16,2 1-9 0,-4-1-10 0,1 1-4 15,-1 1-5-15,-3-3 2 16,1 3-1-16,-5 0 1 0,0-1 0 0,-2 1 2 15,-1 2-2-15,1-1 2 0,-2 1 0 0,-3 2-1 0,3 2 1 16,-3-2 1-16,-2 5 0 0,2 1-2 0,1 3 1 16,-3 0 1-16,2 2 3 0,1 4 0 15,-1 3 6-15,-4 9 3 0,2-3-2 0,0 4 2 16,5-3-5-16,2 1-4 0,-1-2 1 16,6 1 7-16,-1-5 9 0,4-1-3 15,1-1 1-15,2 0-17 0,4-1-1 0,2-1-3 0,1-3 1 0,-1-2 2 16,5-2-3-16,4 2 2 0,0-5-1 15,3-1-1-15,-3-1 0 0,0 1-1 0,12-5 1 16,-10-3 3-16,3 1-1 0,-1-2-1 0,-1-3 2 16,1 3-3-16,-1-7 4 0,-1 2-2 0,1-4 0 15,-1 0 0-15,1-1-1 0,-1-3 1 0,3-8 1 16,1 3 0 0,-3-2 5-16,-3 4 4 0,0 3 5 0,-2-1-3 0,-2 7-4 0,-2 0 1 15,-1 2-5-15,-3 0-3 0,-1 5-3 0,2 2 2 16,-4-1-4-16,2 1 3 0,1 0-3 15,-3 4 2-15,0 0 2 0,-3 5 3 0,1 2-2 16,2 0 2-16,-2 2-5 0,0 2 0 0,0 0 1 16,-1 3 0-16,1-1-1 0,2 1 1 0,0-3 0 15,2 0-4-15,1 0 2 0,-3 0 3 16,4-2 3-16,-2-2 0 0,0 0-2 0,3-2 1 16,-3-3 4-16,3 1-1 0,-1-1 1 0,0-2 0 15,1-2 0-15,4 0-2 0,-3 0 2 16,5-4-1-16,-2-1 1 0,2 1 2 0,-2-3-2 15,2 1-5-15,0-3-1 0,0 0 0 0,2-6-1 16,0-1 0-16,3-1-1 16,-3 1 2-16,0-2-3 0,1 5 1 0,-3 0 1 15,0 2 0-15,-3 2-3 0,1 0-3 0,-4 3 2 0,-1 4 2 16,-4-1 6-16,4 6-3 0,-4-1-1 0,0 2 1 16,0 1-2-16,0 3 7 0,-2 1-5 0,0 4 2 15,-5-2-4-15,-1 5 1 0,1-1 0 16,-2 1 1-16,0 1-2 0,3 1 2 0,-1-3-2 15,0 3 2-15,1-2-1 16,4-1 2-16,-1 0-1 0,-1-4-2 0,4 3 2 16,-2-6 3-16,0 1 3 0,2-2-5 0,0 2 7 0,0-5-5 15,0 3 0-15,0-5 2 0,0 0 2 0,2 3 1 16,-2-5 2-16,2 2 1 0,0-2-3 0,0-2-4 16,3 2-3-16,-3-5-1 0,2-1 0 0,1-3-2 15,2-2 2-15,-1-3 0 0,1-1-4 16,2-3 1-16,-1 1 0 0,1-3 1 0,0 0-1 15,4-6 3-15,0 1-1 0,1 1 1 0,-5 4 0 16,2 5 0-16,-3 2 1 0,-1 2-2 0,0 4 2 16,-3 0-1-16,-2 3-4 0,-2 2-3 15,2 2 4-15,1-2 3 0,-1 4-2 0,2 0 3 16,-4 5 0-16,2 1 2 0,1 3-2 0,-3 0-2 16,0 3 2-16,0 1-1 0,0 3-2 0,-3-1 0 15,3 1-1-15,3-3 3 16,-3 3-2-16,2 0 1 0,2-5 0 15,1 2 0-15,-1-1 4 0,0-3 3 0,3-3 1 0,0-1 1 0,4 2-2 16,-2-7-3-16,4 0 0 0,0-2-1 0,7-4-1 16,-2-1 3-16,-1 1-2 0,3-3 3 15,-2 1-1-15,-3-1 1 0,0-2-1 0,1 1-1 16,-5-3 0-16,2 0-3 0,-2 0 2 0,-2-3-4 16,2-1 2-16,-2-1 1 0,-3 3-2 0,3-4 1 15,-4 1-2-15,4 1 1 16,-3-1 0-16,1 1 1 0,-3 2 0 0,1 2 0 0,-1 2-2 15,-2-2 3-15,3 4-2 0,-5 0-2 0,2 3-18 16,-7 4 11-16,8-2 3 0,1 2 5 0,0 0-1 16,1 4-1-16,4 3 1 0,-1 2 0 15,3 4 2-15,1 0 2 0,-1 3 1 0,2 1-1 16,-4 1-1-16,2 2-1 0,-3 0 1 0,-1-1 0 16,0 1 3-16,-5-2-2 15,0 0 2-15,-4-1-2 0,-3-1 3 0,-1-5-2 16,-3 2 3-16,2-7-4 0,-4 3-1 15,-2-4-2-15,0-1 2 0,-3-2-3 0,1-2-4 0,0-2-49 0,-1-2-41 16,1-1-26-16,-3 1-93 0</inkml:trace>
  <inkml:trace contextRef="#ctx0" brushRef="#br0" timeOffset="152905.3514">23777 6833 215 0,'-13'6'10'0,"2"-1"17"0,2-5-34 0,3-2-34 0,1 2-33 16</inkml:trace>
  <inkml:trace contextRef="#ctx0" brushRef="#br0" timeOffset="153374.168">21550 8178 183 0,'-24'13'43'0,"2"-9"44"16,4-8-1-16,7 0-71 0,7-3-3 15,-3 3 18-15,5 4 10 0,2-3-40 0,7 1 16 16,2 0 8-16,10 0 8 15,-1 0-12-15,11-3-6 0,10-1-2 0,12-1-3 16,9-2-4-16,34-2 5 0,6-4-5 0,52-3-1 0,59-6 3 16,89-9-1-16,-174 17 1 0,2 3 4 0,0 0-1 15,13-3-4-15,2 3 3 0,3 0-4 0,-1 2 0 16,-8-2 0-16,0 4 1 0,-5 0-1 0,0 2-2 16,-8 3 3-16,-3 2 1 0,-17-3-1 15,-3 3-1-15,-15-2-2 0,0 4 2 16,-11-5-2-16,-2 5-2 0,-14 0 0 15,-1 0-3-15,-17 3 1 0,-7-6-1 0,-10 1-1 0,-4 2 1 0,-7 0 0 16,-4-2-8-16,-5 0-22 0,0 2-30 16,-15-2-1-16,16-1-22 0,-7 1-105 0,-3-4-22 15</inkml:trace>
  <inkml:trace contextRef="#ctx0" brushRef="#br0" timeOffset="153670.2515">22033 8341 400 0,'-2'22'27'0,"2"-13"16"0,-4-3-27 16,8-10-13-16,-4 8 43 0,0-1-23 0,9 1-11 15,2-4-5-15,6 2 1 0,6 3 0 16,5-5 0-16,1 2-2 0,8 0 0 0,5-2-1 16,13-2-4-16,29-7 0 0,44-6 0 0,-2-1 0 15,41-10-3-15,-61 10 0 0,15 1-1 0,1-1-2 16,-1 3-11-16,5 2-10 0,1 0-12 16,4 5-5-16,-4-1-7 0,1 7-11 0,-6-2-28 15,1 4 13-15,-2-2-99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23:05.8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18611 8440 2 0,'0'0'23'16,"-2"2"17"-16,0 1 3 0,0-3-15 0,-1 0-9 15,3 0 9-15,-2 2-6 0,2-2 0 0,0 0-17 16,0 0-7-16,0 0-4 0,0 0 6 0,0 0 6 16,2 0 3-16,1 0 1 0,1 0-2 15,3 0-3-15,-1 0 3 0,1 2 3 0,2 0-9 16,4-2 10-16,-2 0-3 0,2 5-1 0,3-5-3 16,1 2 3-16,3 0 11 0,0 0-3 15,6 0-6-15,12 3 1 0,-1-5-6 0,5 2 1 16,-2-2-1-16,0 0-1 0,-3-2 1 0,3 2 2 15,-3 0 0-15,-4-2-1 0,7-1 1 0,-5 1-2 16,-6 2-3-16,-7-2 1 16,-2 2-2-16,-9 0 1 0,-2 0 5 0,0 0 2 15,-7-2-2-15,-9 4-5 0,3-2 2 0,4 0-4 0,-2 0-1 16,-1 0 3-16,3 0 6 0,-2 0-2 0,4 0-11 16,-2 0-2-16,3-2 6 0,-6 2-1 15,-1 0 0-15,-3-2 0 0,-2 2-1 0,-2-3 2 16,-2 3-1-16,-2 0 1 0,-3 0 1 0,-2 0 0 15,-2 0 0-15,0 0-2 0,-4 3 1 0,1-3 1 16,-3 0 3-16,-3 0-5 0,2 0 3 16,-8 0-1-16,2 0-1 0,4-3 0 0,6 1 1 15,1 2 1-15,2 0 0 0,4-2-2 0,-1 2 0 16,5 2 1-16,-1-2-1 0,6 0 1 0,-2 2-2 16,0 1 2-16,2-3-9 0,0 0-10 15,3 4-7-15,-1-4-23 0,3 2-6 0,-1 0 16 16,1 3-59-16</inkml:trace>
  <inkml:trace contextRef="#ctx0" brushRef="#br0" timeOffset="5616.1503">12510 5534 1 0,'3'-6'11'0,"1"1"0"15,-2 1-7-15,3-1-1 0,-3 1 1 16,0 2 3-16,0-3-5 0,-2 3 1 15,2 0-2-15,1 0-1 0,-3-3-3 0,2 3 3 0,0 0 1 16,-2 0-4-16,2-1 4 0,-2 1-2 0,0 0 1 16,2-2 0-16,1 4-1 0,-3-5 0 0,2 3-1 15,0-2 2-15,-2 1-1 0,2 1 2 16,0 0-1-16,-2 0-2 16,3 0 3-16,-1-1 0 0,-2 1-2 0,2 2 2 15,-2 0-1-15,0 0-1 0,2-2 1 0,-2 2 0 0,0 0 5 0,3-2-2 16,-3 2 1-16,0 0 2 0,0 0-6 15,0-2 0-15,2-1 0 0,-2 3 1 0,2-2-1 16,-2 0 0-16,2 2-1 0,0-4 3 0,-2 4-2 16,5-3-1-16,-3 1 1 0,0 0-5 0,0 0 5 15,3 0 0-15,-1-1 1 0,-2 1-2 16,3-2 1-16,-1-1 0 16,1 3 0-16,-1-2-1 0,0-1 1 0,-1 1 2 0,1 2-3 0,0-3 1 15,3 1-1-15,-3-1 0 0,1 3 1 16,1 0 0-16,1-2 0 0,0-1-3 0,-1 1 4 15,1 2-3-15,0-3 2 0,-1 1 0 0,1-3 0 16,2 5 0-16,-3-5 0 0,3 3-1 0,-2 0 3 16,1-3-3-16,1-2 1 0,2 2 0 0,-2-1 0 15,0-1 0-15,0 0 0 0,0 2 0 16,-1 1 1-16,-1-3-1 0,2 5-1 0,-3-1 0 16,-1 1 2-16,1-3-1 0,-1 3-1 0,-1-1 0 15,1 3 2-15,-1-2-2 0,1-1 2 16,-1 3-3-16,-2 0 3 0,3-3-2 0,-5 3 1 15,2-2 3-15,0 2-3 0,0-3 1 0,0 1 0 16,-2 4 0-16,3-7 0 16,-1 3-1-16,0-3 0 0,0 3 0 0,0-1 1 15,1-1 2-15,-1-1-2 0,2-2 0 0,1 1 0 0,-1-1-2 16,0-5 3-16,1 3-4 0,1 0 2 0,1-2 1 16,-2 2-1-16,1-2 0 0,3 2-2 0,-5 0 4 15,5 0-3-15,-2 0 3 0,-1 0 3 16,-1 0-2-16,1 0 4 0,1 0 2 0,-3 2 5 15,1-2 0-15,-1 0-8 16,1-2-4-16,-1-3-3 0,1 1 2 0,-1-5-2 16,3-2 1-16,-1 0 0 0,3-7 1 0,0-4 2 0,2 2 1 15,0-2-2-15,0 2 3 0,0 3 2 0,2-3-5 16,-4 2 4-16,4-6-1 0,0 0 0 0,-2-1 1 16,0 1 1-16,-2 0-1 0,0 6 0 0,-2 0 0 15,-5 5 1-15,0 2-4 0,-2 2 0 16,0 3-1-16,0 1 3 0,0-1-4 0,-2-1 0 15,0 0-2-15,2-2 2 16,2-8-1-16,-2-3-2 0,4-4 2 0,1-3 2 0,1-8-2 0,1 2-1 16,0 6-1-16,1 1 3 0,1 1-2 15,2 1 1-15,-2-2 1 0,0-3 0 0,0 3-1 16,-1-3 1-16,-1 5 6 0,-2-1 3 0,-3 5-7 16,0 3 6-16,5 3-2 0,-3-3 2 0,-2 1-5 15,3 3-1-15,-5 0 1 0,4 0-2 16,-4-9 0-16,7 2-1 15,-3 0 0-15,3-4 0 0,1-7-3 0,6 2 4 0,-1 5-2 0,0-1-1 16,0 3 1-16,3 0 1 0,1 0-2 16,3 2 0-16,-2-8 3 0,0 3-2 0,-3 5 0 15,0-4 1-15,-4 7 0 0,3-1 0 0,-3 5-2 16,-2-1 3-16,2 3-2 0,0-2 1 0,-3 0 0 16,3 0-1-16,-2-3 2 0,0 1-2 15,-2 1 0-15,1 3 0 0,-3 5 1 0,1-5-2 16,-1 0 1-16,2 0 1 0,-3 2-2 0,3 2 1 15,1-6 0-15,-1 2-1 0,2 0 1 0,2 0 2 16,-2 4-4-16,2-4 4 0,0 2-3 0,-2 5 1 16,-1-5-1-16,1 4 2 0,-2 5-1 15,-3-2 0-15,3 2 1 0,-5 0-1 0,0 5-1 16,0-1 0-16,1 0 0 16,-3 5 1-16,0 0-4 0,2 0-4 0,-2-3-2 15,0 3-18-15,-2 11-4 0,-3-5-37 16,5-4-30-16</inkml:trace>
  <inkml:trace contextRef="#ctx0" brushRef="#br0" timeOffset="7161.5162">12848 5832 18 0,'2'-5'18'0,"-2"1"-6"0,4 2 5 0,-4-3-8 16,3 5 0-16,-3-2-4 0,2 0-7 16,0 2 0-16,-2-2 3 0,0 2 1 0,0-2 3 15,0 2 7-15,0-5 12 0,0 3 2 0,0 2-4 16,0-4-7-16,0 4 7 0,0-5-1 16,0 3 1-16,0 0-6 0,0 2-7 0,0-5-4 15,0 3 1-15,2 2-4 0,-2 0-5 0,2-2 1 16,-2 0 0-16,3 2 2 0,-1-5-2 0,2 5 1 15,1-4 2-15,1 0 3 0,-1 1-2 16,3-1-1-16,-1-1 0 0,2-1 1 0,4-1-1 16,0 1 0-16,1-3 0 0,8-2-1 0,2-2 1 15,2-3 1-15,3 1 1 16,2-3-3-16,2 0 0 0,2-1 1 0,7-6-1 16,-2 1 0-16,-5 0-1 0,0 4 2 0,-2 0 0 0,5 0-2 15,-3 3 1-15,9-1 0 0,-4 5-1 0,0-3 0 16,-1 1 1-16,-1-1-1 0,-1-1 1 0,-4-3 0 15,0 0-1-15,3-2 3 0,-1 0-3 16,5-2-1-16,4 4 4 0,-5 0-5 16,-1 0 4-16,-3 0-2 0,-6 7 1 15,-5 0-1-15,-2 2 2 0,-2 2-2 0,-5 3 0 16,1-3 1-16,-1 4 0 0,-1-1-3 0,1 1 4 0,-2-1-1 0,3 1-2 16,4-1 4-16,-3-1-2 0,3-4-1 15,2 4 1-15,0-1-1 0,0-1 2 0,0-2-1 16,0 2-1-16,5-2 0 0,-5-2 1 0,0 2-1 15,2-3 0-15,-4 3-1 0,0-2 2 16,0 2-1-16,-1-2 0 0,1 2 0 0,0 0 2 16,0 0-3-16,0 0 4 15,4 0-3-15,0-5 2 0,1 3-1 0,3-2 0 0,-1-5-1 0,4 0 1 16,-3 0 1-16,-1-2-1 0,1 2-1 16,-1-2 2-16,1 2-2 0,6 0 2 0,1 1-1 15,2 1-1-15,7 0 1 0,0 1 0 0,-2-5 0 16,-2 2 1-16,-7-7-2 0,0 3 2 0,-2-2-1 15,0 1-1-15,2 3 1 0,2 0 0 16,5-2 1-16,0 6-1 0,-7-4 0 16,2 9 0-16,-4-2 1 0,-2-1-2 0,-3 1 2 0,0 2 0 15,3 2-1-15,0-5 0 0,6 1 0 0,5-1 0 16,2-1-1-16,2-3 1 0,4-2 1 16,-4-2-1-16,-4-7-1 0,-5 4 2 0,-2-1-2 15,-2 1 1-15,0-2 1 0,2 5-2 0,0 2 6 16,0-2 2-16,-6 6 0 0,-1 1-3 15,-6 1-2-15,4 1-1 0,-4-1 0 16,2 1-3-16,-2-3 4 0,2 1-1 0,-2-3 0 0,4-2 0 16,3 2 0-16,4-7-1 0,13 1 1 0,2-1-1 15,9-1-2-15,0 4 2 0,-6 1 0 0,-5 8 0 16,-9-5-1-16,-2 5 1 0,-2 4-1 16,-5 0 1-16,3 2 0 0,-5 4 1 0,1-6-1 15,-5 7 0-15,-1-3-1 16,-1 1 2-16,0-1-1 0,-1 1 1 0,-1 1-3 15,-1-4 3-15,1 5-5 0,-3-3-12 0,2-1-6 16,1 1-35-16,-1 0-38 0,3-4 8 0</inkml:trace>
  <inkml:trace contextRef="#ctx0" brushRef="#br0" timeOffset="8158.5807">15478 3951 15 0,'2'2'13'0,"-2"-2"-2"0,0 0 20 15,0 0 7-15,0-2-17 0,-4 2-14 16,2-4 4-16,0 1-5 0,-3 1 3 0,-2 0-8 16,3-5 1-16,-5 3 2 0,0 0 8 0,-2-1 7 15,-2 1-1-15,-2-3-6 0,-1 3-4 16,-4-7 4-16,1-2-5 0,-1 4-4 0,7 0 5 15,-7-2-2-15,2 0-3 16,0-2-1-16,1-3-1 0,-1 3-1 0,1-9-1 16,-8 2 4-16,1-4 0 0,-5 0 3 0,-10-14 3 15,-5 1-5-15,2 1 5 0,-13-10-5 0,6 11-2 0,5-1-1 16,2 8-2-16,-6 1-1 0,-1-4 2 0,-4 1-1 16,0-3 1-16,5-1 0 0,1 6 1 0,12-5-1 15,0 6 1-15,-3-1-1 0,3 3 2 0,-2 3 2 16,-3 5 5-16,2 3 4 0,1 3-4 15,6-4-6-15,0 8 0 0,7-6-3 0,0 4 2 16,4-2-1-16,0 7-2 0,2-5 1 0,3 2-1 16,2 1 0-16,-3-1 7 0,3 3-5 15,2 2 6-15,0-5-3 0,0 5-2 0,2 0 0 16,0-5-1-16,5 5-1 0,0 0 2 0,1 2-2 16,1 0 2-16,11 0-8 0,-5 2-9 0,-6-4 17 15,2 2-2-15,2 0 3 0,3 0-2 0,4-5-3 16,-5 3 2-16,5 2 1 0,2-4-2 15,0 4 1-15,2 0 0 16,3 0 1-16,-1 0-1 0,5 2 0 0,0 0-1 0,2 5 1 0,2-5 0 16,5 7-5-16,1-5 5 0,1 5-1 15,13 2-5-15,-4 2 4 0,2 0 0 0,-7 7 1 16,3-4 3-16,-1 3-2 0,-1 6 3 0,14 6-5 16,3-1 4-16,-2 3-1 0,15 1-2 0,-11-10 6 15,-4 0-7-15,-11-6 4 0,-5-1-3 0,-4-3 2 16,0-1-2-1,2 2 0-15,-3 1 2 0,1-3-5 0,-2 2 4 0,-3-4 1 0,-3 3-1 16,-1-3-2-16,-5 0 2 0,-1 2 0 0,-3-2-2 16,-2 2 3-16,-2-2 0 0,2 2-2 15,-2 1 3-15,-1-3-2 0,3 4 3 0,-2-6 5 16,4 0-1-16,5 2-7 0,0-5 1 0,4-1 1 16,4-3-2-16,5 5 1 0,0-7-3 0,2 4 2 15,0 3 0-15,-2-5-4 0,-5 7-20 16,-1-3-15-16,-5 1 14 15,-3 4 6-15,-6-5 1 0,0 3-19 0,-4 0-14 16,2 2-46-16</inkml:trace>
  <inkml:trace contextRef="#ctx0" brushRef="#br0" timeOffset="8848.841">15606 3228 1 0,'-11'-4'48'0,"0"-1"-24"16,4-2 29-16,-1 5-15 0,3-2 13 0,1 2-23 15,6-1-12-15,-2 3-13 0,0-2-5 0,2 2-2 16,-2 0-3-16,0 0-8 0,-2 0 11 16,2 0 3-16,-2 2 4 0,2 1 10 0,2 3-2 15,2-1-6-15,1 4-2 0,-1 2 0 0,3 2 1 16,-1-2-2-16,1 2 1 0,4 2-1 0,-2-1 0 16,-3 1 1-16,3 1-1 0,0-1 1 0,0 3 3 15,2-5 1-15,-2 2 0 0,4 5-6 16,-2-4 3-16,-2 3 9 0,2-3-4 0,-2 1-4 15,-1-1 0-15,4 4-3 16,-1-5 3-16,0 5-3 0,0 0 5 0,2 0-2 16,0 2-2-16,2 0 3 0,1 2-3 15,-1 0 0-15,5 5-4 0,0 0 3 0,-2-5 0 0,-3-2-2 0,-6-4 2 16,0-7 3-16,-3 0 3 0,-1-3-3 0,-1 1 0 16,-4-2 0-16,0 0-2 0,0-3-2 15,0 3 4-15,-4-3-7 0,2 3 3 0,-3-3-4 16,1 0 2-16,2 1 1 0,-3 1-2 0,-1 1 2 15,1 2 0-15,-2-5-2 16,3 5 2-16,-5 2-1 0,0 0-1 0,1-2 3 0,-1 6-5 16,-4-1 4-16,-3-1 0 0,-2 2 0 0,-1 1 0 15,-6-1 1-15,-3-2-2 0,-1 3 2 0,-11-1-2 16,1-6 1-16,-10 0 0 0,1 2 0 0,-16-4-1 16,2-1-13-16,7 1-57 0,6-3-27 15</inkml:trace>
  <inkml:trace contextRef="#ctx0" brushRef="#br0" timeOffset="9676.0315">13933 3058 20 0,'-3'0'47'0,"1"0"9"0,0 0-17 16,0-4-19-16,-1 4-15 0,3 0-11 0,0 0-4 15,0 0-4-15,0 0 8 0,0 0-5 16,0 4-2-16,0-4 1 0,3 5 2 0,-1 1 4 16,0 1 18-16,0 6-8 0,1 2-3 0,-1 3 1 15,-2 6 8-15,0 5-4 0,0 8 1 0,0 1-7 16,2 17 4-16,2-2-1 0,1-4-4 16,6-5 0-16,2-7 8 0,5-4 2 0,-1-2-6 15,1-7 0-15,2-6 3 0,-7 0 10 0,2-7 7 16,-6-7 13-16,-2 3 27 0,-3-5 18 0,-2 0-71 15,1-4-14-15,-3 0 4 0,0-7-1 16,0-2-2-16,0-2 3 0,0 4-3 0,0-5 2 16,-3 1 0-16,1 0-2 15,-2-9 2-15,-1-2-1 0,1-1 2 0,0-3-2 0,-5-3 3 16,-2-15 1-16,2-5 4 0,-4 7-1 0,4 2 2 16,-4 4-1-16,2 3-2 0,-3 2 6 0,3 4-6 15,-2 1 2-15,0 4 1 0,2 1 4 0,0-1-6 16,0 7 0-16,0-5 0 0,4 2-3 0,1 4-2 15,-1 3 1-15,5-2-3 16,0 8 2-16,-1-4-4 0,3 4 1 0,0 3-1 16,0 4 4-16,3 4-4 0,-1 1 1 0,0-3 1 0,-2-4 2 15,0-3-1-15,2 5 1 0,0 0 1 16,3 5-1-16,1-10 0 0,1 10 0 0,2-5 0 16,9 2-1-16,-5 0 1 0,4-2 1 0,1 0-3 15,6 2 4-15,1-2-2 0,1 0 3 0,-2-2-3 16,0 2 3-16,5-2 2 0,2 0-3 0,0 2-1 15,6-5 0-15,3 1-1 0,13 2-1 16,-5-5-2-16,-1 5-12 0,-5 0-29 16,-3 2-56-16,1-2 9 0</inkml:trace>
  <inkml:trace contextRef="#ctx0" brushRef="#br0" timeOffset="11894.9636">4233 9774 27 0,'0'0'35'0,"-6"0"-20"16,4-2-10-16,-3 2 6 0,3-2 5 0,-3 0-10 15,5-3 3-15,-4 3 7 16,4 0-1-16,-2-5-4 0,0 5 4 0,2-3 6 0,0 1-7 0,-3 0-3 16,1-3 1-16,2 3 3 0,-2-1-9 0,2-1-5 15,-7-1 4-15,5 3 4 0,-2-3-4 16,-1 0-4-16,1 1-1 0,-3-1 1 0,1 1 0 15,-1-3 0-15,1 2-4 16,-3-2 2-16,0 0 0 0,-2-2 1 0,-2 3-1 16,-3-3 2-16,3 2 1 0,-2-2 0 0,-3 2 4 0,2 0 3 15,-3 0 1-15,1 0-3 0,0 1 1 0,-1 1 1 16,-4-2-7-16,1 0-1 0,-4 3-3 0,0-3 2 16,-14 2-3-16,0 3 2 0,0 0-3 15,-4-1 4-15,7 5 0 0,-7-2-2 0,8 0 0 16,1 2 1-16,-2-5 0 0,4 5 5 0,-9-2-3 15,-2 2 0-15,2-2 3 0,-2 2 0 0,4-5 4 16,0 3-2-16,7-2 2 0,2-3-1 16,3 1-1-16,-5-1-5 0,2 0-1 0,-5 1 0 15,-1-3-1-15,2 2 3 0,-3-1-3 0,3 1 2 16,2 0-2-16,-2-4 3 0,6 2-1 16,2-2-1-16,1 3 3 0,0-3 3 0,-1 0-1 15,1 2 0-15,-3-2-1 0,-2 0-3 16,0 2 1-16,0-2 3 0,3 0-3 15,-5-2 0-15,8 2 0 0,-5-3 0 0,5 3 1 0,3-4-1 16,0 2-2-16,2-3-1 0,-6 1 1 0,6 2-1 16,-4-5 0-16,-5 0 0 0,3-2 0 0,-1 3 1 15,-1-3 0-15,1 0 1 0,1 2-3 0,-3-1 4 16,5 1-3-16,-1-2 2 0,1 3-3 0,2 1 2 16,-2-2-1-16,2 1 0 0,-5-1 1 15,3-2-1-15,-2-4 1 0,-7 0 0 0,2-3-1 16,0 3 2-16,0 0-2 0,2-3 0 0,3 1 2 15,-1-1 0-15,1 1-2 0,2 4 2 0,-7-2-3 16,4 4 2-16,-3 0 1 0,-1 2-2 16,-5-1 2-16,1-6-1 0,2 1 1 0,0 0 1 15,6-7-2-15,-3 2 2 16,5-2 0-16,3-2-2 0,0 2 1 0,2 1 0 16,-2-1 0-16,0 4 2 0,0 1-3 0,0 2 1 15,5-1 0-15,-5-1 0 0,2-3-2 0,2-2 0 0,-2-2 0 16,5 0 2-16,-5 0-2 0,7-2 2 0,-5 4-1 15,5 0-2-15,-3 2 3 0,3 5-1 16,-4 0-1-16,1 0 0 0,3 2 1 0,0 0 1 16,-3 2-1-16,3 0-1 0,0-2 2 0,0 2-2 15,-3-2 1-15,5 2 0 0,-7 0 0 0,3-2 0 16,2 0-1-16,-5 4-1 0,3-1 0 16,1 1-1-16,1 3-2 0,0-1 2 0,2 3 3 15,-7 2-1-15,7 0 1 0,-2 0-2 0,2 0 3 16,-2 0-1-16,4 2-1 0,-2 2-2 15,4-4-4-15,-4 7-24 0,5-3-23 0,-1 1 18 16,3 1-98-16</inkml:trace>
  <inkml:trace contextRef="#ctx0" brushRef="#br0" timeOffset="13256.0717">4189 11527 26 0,'-4'7'24'0,"-3"-3"-13"0,1 0 2 0,-1 1-3 15,-2 1 3-15,3 3-3 0,-5-2 4 16,0 2-7-16,-3 0 14 0,-3 2-7 0,-1 2-3 16,-2-2 8-16,0 2 11 0,-4 0-18 0,2 3-5 15,0-3 8-15,-5 5-9 0,-1-1-1 16,-7 10 10-16,-12 1-9 0,-1 1-1 0,-14 11-2 15,2-5 0-15,5 0 1 0,5 1-3 0,1-3 0 16,-4-3-1-16,0 4-1 0,-11 1 3 0,-4 7-2 16,6-3 1-16,3 5-3 0,-5 1 3 0,0 1 0 15,-7-2 1-15,1-2 2 0,4 0 0 16,2-3 11-16,9 1 3 0,-5 2-6 0,3 0 3 16,2-5-10-16,4-1-5 0,5-3 2 0,6-2-1 15,0-3-1-15,3 1-1 0,4-3 0 0,-5-1 2 16,1-1-1-16,-1-2 0 15,-2 4 1-15,3 1-2 0,0 2 1 16,3 1-3-16,6 6 2 0,-5-1-2 0,2 0 1 0,0 1 4 0,-9-3-2 16,3-3 0-16,-3-1-1 0,5 0 2 0,0-3-1 15,-1 3-2-15,3 0 4 0,7 1-3 16,-3 1 1-16,5 0 0 0,0-4-1 0,2 1 0 16,-3-3 2-16,8-6-3 15,-5-1-3-15,2 0-9 0,4-7-26 0,-1 2-9 16,6-4-50-16,2 0-15 0</inkml:trace>
  <inkml:trace contextRef="#ctx0" brushRef="#br0" timeOffset="14506.0418">3307 10149 5 0,'9'7'10'0,"-4"1"0"16,3 3 18-16,3 5-16 0,-4 2 3 0,0 4-10 15,-1 0 0-15,3 4-4 16,0 7 1-16,0 0 2 0,2 5 3 0,2 10-4 16,0 1-1-16,-2 1-2 0,2 1 3 0,1 11 2 0,-6-5 17 15,-1-8 2-15,0-7-13 0,-3-7 12 0,0-4-14 16,-1-3 10-16,1 1 10 0,3-2-18 0,-1 1-4 16,1 3 0-16,2-2-1 0,0 4-3 15,-1 0-2-15,3-2-1 0,-2 0-2 0,2-3 1 16,3-1 0-16,-3-1 1 0,2 1-1 0,0-3 1 15,-2-2 1-15,2 0-2 0,-2-2 1 0,-2 0-1 16,-2-3 0-16,-1-1 2 0,3-1-3 16,-7-2 3-16,1-2-1 0,-1-2 0 0,2 0 0 15,-4-2 0-15,2-3 0 0,-2 1 11 0,-2-14 27 16,2 4 11-16,-4 3-32 0,4 2 2 0,-2-2 10 16,4 6-14-16,-2-2-16 0,0 1 3 15,-2-3-7-15,-1-5 2 16,1 3-1-16,-7-2 2 0,5 1-1 0,0-1 1 15,-3 0 1-15,-2-3-9 0,0 0 4 0,0-1 0 0,1 1 1 16,-3-2 1-16,0-2-1 0,2 0 0 0,-4 0-1 16,1 0 2-16,-3-2 1 0,4 2 5 0,-7-2-3 15,3-1 2-15,0 3-2 0,-8-6 3 0,4 3-1 16,-1 1-1-16,2 0 0 0,5 2 1 0,-5 2-2 16,3 3 3-16,6-3-3 15,-2 2 1-15,4 3 0 0,1-1 1 16,1 5-5-16,-1-4-17 0,6 4-28 0,2 0 24 0,2 0 1 0,-10 0 27 15,4-2 4-15,2 2-4 0,2 2-1 16,0-2 1-16,2 4 0 0,7 1 0 0,-6-1-1 16,6 1 3-16,0 3 1 0,0-1 1 0,2 2-5 15,0 2 7-15,1-2 0 0,-1 2 2 0,2 2-7 16,-4 2 12-16,2 1-7 16,1-1-3-16,-1 3-1 0,0-1-2 0,5 5 2 15,-3 3-3-15,1-5 3 0,1-1 2 0,-3-1-2 0,3 0-4 16,1-5 6-16,-3 2 1 0,3-1 4 0,2-3 5 15,0 0-5-15,-5-3 0 0,3 1-5 0,-3-2 1 16,3-3 5-16,-9 1 8 0,6-3-8 16,-8 0-1-16,1-4-5 0,-1-5-4 0,2 1-2 15,-3-8-1-15,-1-1 0 0,-1-7-2 0,3-4 1 16,-3-3 0-16,-1-6-2 16,-1-1 1-16,0-1 1 0,-2-5-1 0,0 0-8 0,-4-20-4 0,-3 1-6 15,0-1-10-15,-4-9-9 0,-2 12 0 16,2 6-41-16,0 13 36 0,2 5-192 0</inkml:trace>
  <inkml:trace contextRef="#ctx0" brushRef="#br0" timeOffset="15161.2629">3259 10173 5 0,'-5'-6'6'0,"3"-1"-4"16,-2-2 3-16,4 3-1 0,0-1 18 0,0 0-6 15,0-1 4-15,4 3 8 0,-2-2 12 16,-2 3-6-16,3 2-14 0,-3 0-17 0,0-3-10 16,0 5-3-16,2 0 6 0,-2 0 2 0,0 0 36 15,0 2 8-15,0 5-25 0,0 0-4 0,-2 6-6 16,-1 2-5-16,-3 5 0 0,4 0-2 16,-7 4 2-16,0 9-2 0,5 0 2 0,-3-4 1 15,2-2 1-15,3-1-2 0,-2-2-1 0,2-4 2 16,2 0-2-16,-3-2 0 15,3-3-1-15,0 0 5 0,3-1-1 0,-3-3 2 16,2 0-9-16,-2-2 4 0,4-5-1 0,-4 0 4 0,0 1 2 16,2-1 7-16,1-4 12 0,-1-4 0 0,0 2 7 15,-2-1-29-15,0 3-1 0,0 3 2 0,0-6-6 16,2-1 4-16,1 0 0 0,-1-7-1 16,2 2 0-16,1-4 0 0,-3-5-2 0,2 0 1 15,3-2 1-15,-1 1-1 0,1-8 0 0,-3 3 2 16,5-5-3-16,-2-6 2 15,2 2 0-15,-3 0-1 0,3 2 3 0,-7 2-2 0,3 3 2 16,-1 4-2-16,-2 0 3 0,3 4 0 0,-3 3 0 16,0-1-4-16,5 3-2 0,-1 0 1 0,-3-1 0 15,5 6 2-15,-1-1-2 0,2-2 1 16,0 4-3-16,2 1-1 0,0 1 2 0,-2 3-3 16,6-2 3-16,-4 4 2 0,2 4-1 0,-2 0 2 15,2 3-2-15,1 2 5 0,-1 0-2 0,0 4-1 16,0 0-1-16,1 3 1 0,1 1 0 0,-4-1 0 15,4 3 0-15,5 3-2 0,-6 1-19 16,8 3-61-16,-3 3-93 0</inkml:trace>
  <inkml:trace contextRef="#ctx0" brushRef="#br0" timeOffset="18958.0014">9454 9975 10 0,'0'0'13'0,"0"0"-8"0,-2 0-5 15,2 0 2-15,0 0 3 0,0 0 11 0,0 0-5 16,-2 0-4-16,2 0-4 0,0 0 0 0,0 0 3 16,0 0-7-16,0 0 4 0,0 0-3 15,0 0-1-15,0 0 1 0,0 0-2 0,0 0-1 16,0 0 1-16,0 0-27 0,0 0-8 0</inkml:trace>
  <inkml:trace contextRef="#ctx0" brushRef="#br0" timeOffset="39750.5726">21299 11084 54 0,'2'-2'59'0,"0"-1"-23"0,1 3-6 0,-1-2-11 16,0 2-16-16,0 0-8 0,0 0-2 15,-2 0-2-15,0-2 29 0,3 4 0 0,-1-2 4 16,-2 2 22-16,4-2-13 0,-2 3 9 0,1-1-15 15,3 0-5-15,1 0-1 0,-1 0 0 16,5 1-10-16,-2-3 3 0,5 0-5 16,-3 2 6-16,4-2 7 0,-2 0-12 15,5 0-4-15,0 0 6 0,6-2-9 0,0 2 1 0,20 0 0 0,5-3-4 16,1 3 1-16,8 0-1 0,21 0 0 0,5 0 1 16,24 3 0-16,-11-3-1 0,-16-3 6 15,-10 3 0-15,-11-2 6 0,-5 2-1 0,6-2-2 16,-1 0-3-16,-1 0 2 0,-6 2-1 0,-9 0-4 15,1 0 2-15,-1 0-2 0,0 0 1 16,4 0-1-16,3 0-2 0,-7 0 0 16,-6 4 3-16,-10-4 0 0,-1 0 0 15,-10 0 3-15,-1 2 1 0,-10-2 10 0,1 0 0 0,-3 2 4 0,-1-2-4 16,-12-2-6-16,2 2-6 0,5 0 1 16,0 2-2-16,0-2-1 0,-1 0 0 0,3 0 1 15,0 0-3-15,0 0-2 0,0 0 4 0,0 0-4 16,3-2 1-16,1 2-1 0,-2 0 2 0,0-2-1 15,-2 2-3-15,0 0 3 16,0-2 0-16,0 0 1 0,0 2-2 0,-2-5 0 0,0 5 0 16,2-2 0-16,-2-2-1 0,-3 1 0 0,5 1 1 15,-4 0-1-15,2 0 2 0,0-3-5 0,-3 3 0 16,3-2-7-16,0 2-5 0,-1-1-18 0,-1 1-20 16,2 0-23-16,0 2-27 0,-3-2-4 15,3 2-45-15,-5 0-90 0</inkml:trace>
  <inkml:trace contextRef="#ctx0" brushRef="#br0" timeOffset="40803.0331">21535 12266 34 0,'0'0'55'0,"2"0"-10"0,0 0-13 15,0 2 4-15,3-2-18 0,-3 2 2 16,0-2 9-16,3 0 9 0,-1 2 0 0,-2 0 5 16,3-2-8-16,-5 0-14 15,4 3-2-15,-2-1-5 0,1-2 7 0,-3 0-2 0,2 0 6 0,0 0-2 16,-2 0 2-16,0 0-8 0,2 0 0 16,0 0-3-16,-2 0 0 0,0 0-3 0,0 0 1 15,0 0-5-15,0 0-1 0,0 0 2 0,3 0-5 16,-3 0 1-16,2 0-3 0,0 0-1 0,-2 0 1 15,4 0-1-15,1 0 0 16,-1 0 2-16,5 2-2 0,2-2 3 16,2 2-2-16,3 0 1 0,1-2-2 0,3 3 1 0,7-1 0 0,1 0 1 15,-1 0 0-15,1 1-3 0,1-1 6 0,0 0-5 16,2 0 5-16,2 0-1 0,2 1-1 16,5-1-2-16,15-2 4 0,-2 2-3 0,0-2-2 15,-3 2 2-15,14-2-4 0,2 2 0 0,5 1 1 16,-3-3 0-16,1 2 2 0,-10 0-1 15,-6 2-1-15,-4-1 1 0,1 1-1 16,-1 0 2-16,-5-1-1 0,0-1 1 16,-9 0 0-16,-6 0 0 0,-5-2-1 0,-2 2 2 15,-4 1-1-15,-5-3 1 0,-4 2-3 0,-2-2 4 0,-1 2 2 16,3-2-3-16,-5 0 1 0,1 0-2 0,-3 0 1 16,0 2-1-16,-2-4 2 0,-9 2-1 0,5 0-2 15,2 0 4-15,2-2-3 0,-2 4 0 0,2-2 4 16,-3 0-4-16,3 0 3 15,0 0-1-15,7 0 0 0,-5 0 0 0,0 0 2 0,1 0-3 16,-1 0 3-16,-2 0 0 0,0 0-3 0,0 0 0 16,0 0 1-16,0 0-3 0,0 0 0 0,0 0 0 15,0 0 1-15,0 0-1 0,-2 0-1 16,2-2 1-16,-3 2 0 0,3-2-1 0,0 2 1 16,0 0 1-16,-2 0-3 0,2-3 4 0,-2 3-4 15,2 0 0-15,0-2 3 16,-2 2-1-16,2 0 0 0,0 0-3 0,0 0 4 0,-2 0-5 0,2 0-1 15,0 0-3-15,0 0-5 0,0 0-15 16,0 0-23-16,-3 0-5 0,3 0-40 0,0 0 37 16,-2 0-47-16,0 2-21 0,2 1-98 0</inkml:trace>
  <inkml:trace contextRef="#ctx0" brushRef="#br0" timeOffset="41989.5187">21414 13348 77 0,'2'-2'75'0,"-2"0"-27"0,0 0-15 15,2-1-6-15,-2 3 5 0,2-2-5 16,-2 0 24-16,5 0-22 0,-3 0-5 0,2-1-5 16,1 1-2-16,-1 0-7 0,0-2 1 0,1 4 3 15,-1-5-1-15,-1 5 0 0,1-2-3 16,0 2-6-16,-4-2 3 15,5 2 5-15,-3 0 2 0,0 0-2 0,0 0 1 0,1 2-3 0,-1-2 3 16,0 2 3-16,0-2 1 0,0 2-2 16,1 1-4-16,-1-3 0 0,0 2-3 0,5 0 4 15,-5 0-3-15,4 0-3 0,-1 3-3 16,4-3-1-16,-1 0-2 0,3 0-1 16,1 1-1-16,1-1 1 0,2 2-1 0,1-2-1 15,-1 1 2-15,0 3-2 0,8-1 5 0,1 1-5 16,-2 1 0-16,0 0 3 0,0 1 0 0,0-1 1 0,0 2 2 15,0 0-2-15,0-1 2 0,2-1-2 0,3 2 2 16,2 0-2-16,1-3 2 0,17 1-2 0,1-3 2 16,5 1-2-16,-2-8 1 0,8 1-2 0,-4 0 0 15,-4-5-2-15,2 5 4 0,7-4-4 16,-3 1 0-16,-4 1 2 0,-2-1 2 0,-10-1-5 16,1 4 3-16,-2-1 1 15,2-1-1-15,0 2-3 0,2 0 4 0,-4-1-1 0,-3 3-2 16,-2 0 1-16,-6 0 2 0,0 0 0 0,-3 0-2 15,-2 0 1-15,-2 0 2 0,1-2-2 16,-1 2 1-16,-3 0 7 0,-1-2-3 0,2 2-2 16,-7 0 2-16,-2-2-1 0,-2 2 1 0,-5 0 2 15,3 0 0-15,-14 0 1 0,3 0-4 0,2 0-1 16,0 0-2-16,2 0 3 0,0 0-4 0,-3 0 3 16,3 0-3-16,-2 0 3 0,2 0-3 15,0-2 3-15,0 2-2 0,5 0 0 0,-3 0-1 16,0 0 0-16,0 0 1 0,-2-3 0 0,2 3-2 15,-2-2 1-15,0 2 0 0,0 0-1 0,0 0 0 16,0 0 3-16,0 0-3 0,-2-2-1 16,2 2 3-16,0 0-2 15,-2 0 0-15,2 0-2 0,0 0 0 0,0 0-3 16,0 0 2-16,0 0-3 0,-2 0-5 0,2 0-9 0,0 0-1 0,-2 0-14 16,2 0 6-16,0 0-11 0,0 0-22 0,0 0 8 15,0 0-14-15,0 0-74 0,0 0 20 16,-3 0-17-16</inkml:trace>
  <inkml:trace contextRef="#ctx0" brushRef="#br0" timeOffset="46910.7494">21993 10771 36 0,'3'20'70'0,"-1"-5"-24"0,-2-4-62 0,2-2 18 16,0-3 5-16,3-1 41 0,-1-1-10 0,3 1-17 16,-3-3-13-16,5 0 4 0,0 0-8 0,-3 1 1 15,1-1-5-15,-3 0 0 0,3 0 1 16,-3 0-4-16,1 1 0 0,-1-1 2 0,1-2-2 15,-3 2-3-15,0-2 1 0,0 2-6 0,1-2-17 16,-3 0-5-16,2 0-15 0,-2 2-31 0</inkml:trace>
  <inkml:trace contextRef="#ctx0" brushRef="#br0" timeOffset="48973.1487">23709 10134 14 0,'-2'-7'44'0,"-1"0"-30"0,1 1-10 0,0 1-2 16,0 1-8-16,-3-1 1 0,1-1-5 0,0 4 4 16,-1-1 3-16,-1 3-8 0,-3 0 10 0,-2 3 1 15,2 3 0-15,-7 1 18 0,1 2-7 16,0 2 5-16,-1 2 15 0,-1 2-15 0,1 5-2 16,-6 9 3-16,4-3-5 15,1 5 7-15,1-2-8 0,3 0 2 0,2-1-1 16,2-4 5-16,0 1-7 0,3-1-6 0,4-4 4 0,-1 0-1 15,3-3 2-15,3 1 4 0,-1-5 2 0,2 3 8 16,5-1-2-16,0-4 2 0,0 2-23 0,4-4 3 16,2 0 3-16,3-2-1 0,4-5 0 0,0 0 1 15,5-2-1-15,1-2-1 0,-1-5 1 16,-1 1 2-16,1-3-1 0,-3-5 5 0,0 1 10 16,-4-2 1-16,0-1-6 0,-5-1 3 0,-2-3-9 15,-2 2-1-15,-2-2-1 0,-2-2 1 0,-3 0-6 16,-1-2-3-16,-1-2 3 0,-9-7 2 15,1 4-5-15,1-2 2 0,-4 5-4 0,-2 1-2 16,2 5 4-16,1 3-3 0,-3 4-1 0,2-1 3 16,0 6-4-16,2-1-4 0,-1 2-11 15,3 3-20-15,-1 1-16 0,-1 3 25 0,0 0-6 16,1 5-28-16,-1 1 41 0,-2 1-23 0,0 4-5 16,3 0-83-16</inkml:trace>
  <inkml:trace contextRef="#ctx0" brushRef="#br0" timeOffset="49255.8177">24044 10566 58 0,'-2'9'99'0,"0"-5"-31"0,-3 0-22 15,3-1 21-15,0-1-13 0,0-2-40 0,-1 2-6 0,-1-9-9 16,4 7-1-16,0 5 0 0,0-5 3 0,0 2-3 16,0-2-3-16,0 0-3 0,0 0-16 0,0 0-4 15,0 0 22-15,0 0 7 0,2 0-7 0,0 2-28 16,-2-2 1-16,5 0-39 0,-3 0-35 0,0 0 30 15</inkml:trace>
  <inkml:trace contextRef="#ctx0" brushRef="#br0" timeOffset="49833.2019">24467 10083 11 0,'0'6'14'16,"0"-6"51"-16,0 3-20 0,0-6-13 0,-2 3 8 15,0 0 9-15,0-2-24 0,0 0-6 0,2 2-12 16,-3-2 0-16,1 2-6 15,2 0-4-15,0 0-3 0,-2 0-1 0,2 0 3 0,-2 0 3 16,2 0-1-16,-2 0 1 0,2 0-1 0,0 0 0 16,-3 0 1-16,3 2 1 0,-2 0 0 0,-2 0-2 15,1 1 1-15,1 1 0 0,-2 0 1 16,-1 1-1-16,3 4 1 0,-2-3 0 0,-1 1 2 16,3 4 1-16,-2-2 2 15,2 2 2-15,-3-2 4 0,3 2 6 0,0 0 0 16,0 0-1-16,-1 0-3 0,3 0 2 15,0 0-9-15,3-2 9 0,-1 2-1 0,2-3-1 0,3 1-14 0,-1 0 1 16,3-2 3-16,4-3-2 0,3 0-1 0,-1 1 1 16,3-5 0-16,6 0 1 0,0-2 1 0,3-1 9 15,-7-1-4-15,2-3 10 0,-2-1 1 16,-3 1 3-16,1-2-7 0,-3-2-7 0,-4 0-2 16,3 0 0-16,-3-2-2 15,-3 0-2-15,-1-3 2 0,-2 1-3 0,-1-1-3 0,-4 1 0 16,0 0 0-16,-4-1 1 0,-1-2-4 0,1 3 2 15,-5 0 1-15,-2-1-2 0,2 3-1 0,-2 2-4 16,-2 0 3-16,-3 2-1 0,8 5 1 0,-6-1-12 16,1 1 3-16,0 4-11 0,-3 0-1 15,1 4-4-15,0 1-8 0,1-1-18 0,-1 3 22 16,2 1-33-16,-1 1-75 16</inkml:trace>
  <inkml:trace contextRef="#ctx0" brushRef="#br0" timeOffset="50364.162">24655 10345 45 0,'-5'7'110'0,"5"-3"-44"0,-4-2-12 16,4 1-12-16,-2-1 3 0,0-4-28 0,-1-1-16 15,3 1-6-15,-2 0-4 0,2-5 1 0,0 3-4 0,-2-3 4 16,0 1-7-16,2-1 5 0,-2 3 0 0,-1-5 7 16,-1 2-2-16,-1 3 3 0,3-1-2 0,-2 1 2 15,-3 0 1-15,1 1 1 0,-1 3 0 16,-2 3 1-16,3-1 0 0,-3 0 4 0,-2 2 5 15,2 3 11-15,0 2 6 16,-2-2-5-16,0 1-7 0,-2 3-7 0,2 0 3 16,-2 3 0-16,-3 3-6 0,-1-1 1 0,1-1-3 0,1 1-2 15,1-1 2-15,1 0-3 0,0-1 0 0,2-1-1 16,2-4 1-16,2 4-1 0,3-2-2 16,-3 0 3-16,7 0-1 0,-2 0 2 0,4-2 2 15,-2 2-1-15,5-2 7 0,1-3-3 0,3 3-4 16,0-2 4-16,2-1 7 15,2 1-1-15,1-3 0 0,-1 1-2 0,7-3 4 16,2-2-4-16,-7 0 3 0,1-2-3 0,-1 0 6 0,0-5 4 16,1 3 0-16,-1-5-6 0,-1-2-7 0,-1-2-1 15,-2-1-2-15,-2-1-1 0,-3-1 2 0,-1-1-5 16,-1-1-3-16,-4-2-1 0,-2 0-4 0,-3 1 2 16,-1-3-17-16,-1 2 0 0,-2 0-14 15,-2 4-7-15,-2-1-49 0,-4-3-31 0,1 5-132 16</inkml:trace>
  <inkml:trace contextRef="#ctx0" brushRef="#br0" timeOffset="51270.3288">23898 9155 25 0,'-8'17'138'15,"-3"-1"-37"-15,2-8-35 0,4 1-61 16,1-2 3-16,-3-3-16 0,7-4-7 0,0 3 9 16,-4-1 5-16,0 4 4 0,-1-1 12 0,-1-1 10 15,-1 3-5-15,-2 2-11 0,-4-1-1 0,2 1 1 16,-5 2 0-16,-1 0-2 0,-3 0 1 16,-4 3-1-16,-1-1-5 0,-8 2 0 0,0 1-1 15,0-3-1-15,0 2-2 0,4 1-1 0,1-1 2 16,4 1 0-16,4-1-1 0,0 0 0 0,4-1 1 15,5-1 2-15,0-2-3 0,5 0 3 16,-1-2-1-16,-2 0 2 0,5-5 0 0,0 3 1 16,1-1-3-16,-1-4 2 0,4 3 2 0,0-3-1 15,0 0 3-15,0 0 6 0,4 1 12 0,-1-3 0 16,1 2-9-16,0-2-7 0,5 2-4 16,2-2 1-16,-4 0-4 0,4 0 2 0,2-2-2 15,5 0 1-15,-1-1 0 0,5 1-2 0,0 0 1 16,3 0-1-16,1 0-1 0,12-3 0 15,-1 3 1-15,-4 0-2 0,2 2 2 16,-1 2-1-16,-4 0-1 0,3 0 3 16,1 3-1-16,1-1-1 0,0 1 1 0,11-1 0 0,-1 5 1 0,-6-5-2 15,-4 1 2-15,-4-3 2 0,-6 0 1 16,-6 0 1-16,-5-2 5 0,-3 3-2 0,-2-3 3 16,-3 2 5-16,-1-2 0 0,-16-2-3 0,6-1 5 15,3 3 8-15,0 0 5 0,2 0-23 0,4 0-5 16,-2-2-3-16,1 0-1 0,-3-2 0 0,0-5 1 15,0 2 2-15,-5-2-4 16,1-4 2-16,-5 0-1 0,4 0-1 16,1-3 0-16,-7 1 1 0,2-3 1 0,-11-8-1 0,1 1 1 0,5 6-1 15,-6-6 0-15,-2 1-1 0,0 4 1 0,3 3 0 16,-1-3-1-16,2 2 1 0,-2 3 0 16,5-1 0-16,-1 1-3 0,1 4-1 0,2-2-6 15,2 1-10-15,0 4 1 0,2 1-1 0,0 0-19 16,2 1 4-16,1 4-38 15,1-1 1-15,5 8-27 0,-4-5 9 0,2 2-81 0</inkml:trace>
  <inkml:trace contextRef="#ctx0" brushRef="#br0" timeOffset="52778.7714">23239 8037 11 0,'0'-7'49'15,"2"0"12"-15,-2 1-13 0,0-3-19 16,0 2 25-16,3 3-29 0,-1 0-4 0,-2-3-13 0,0 5-9 16,0 0-7-16,0-1 4 0,0 1 0 0,0 2 3 15,0 0 0-15,-2 5 4 0,-1-1 1 0,-1 7 13 16,-5 2-4-16,0 3 4 0,-4-1 4 15,0 5-2-15,-2 4-8 0,-10 9-5 0,3 0 2 16,-2 5-1-16,4-3-1 16,0 3-2-16,0-3 0 0,5-2 1 0,-7 7-2 15,4-5 3-15,3-6-5 0,-3-3 2 0,5-6-2 0,-2-2-1 16,1-3 0-16,1-2 0 0,0-4 0 0,4 0-1 16,-2 0 0-16,2-1-1 0,0-3 1 0,3-1-2 15,-1 1 3-15,3-3-4 0,2 2-6 16,-3-4-20-16,3 3-53 0,6-10 43 0,-1 5-60 15,-3-1-56-15</inkml:trace>
  <inkml:trace contextRef="#ctx0" brushRef="#br0" timeOffset="53112.4305">22798 8083 1 0,'-4'7'122'15,"-1"-1"-48"-15,1-1-59 0,2-1-7 0,-3-2-8 16,5 0 0-16,-2 3 6 0,0-3 15 0,4 0 9 16,0 3-16-16,1-3 22 0,1 2 2 0,5 1-17 15,0 1-13-15,2 1 2 0,0 0-7 16,6 4 6-16,-1-3-5 15,4 3-2-15,2 3 2 0,-2 1-4 0,10 7 1 0,-1 0-3 0,2 0 2 16,0 0-1-16,0 3-2 0,4-1 1 16,2 2 2-16,8 7-3 0,-4-4 4 0,-3-3-2 15,-7-1 5-15,-7-5-1 0,-4-3-1 0,-5 1 1 16,-4-3 0-16,-2-4-3 0,-2 5-1 0,-3-5-2 16,3 0 2-16,-3 0-2 0,1 0-25 0,-3-5-73 15,2 1-14-15</inkml:trace>
  <inkml:trace contextRef="#ctx0" brushRef="#br0" timeOffset="53527.7717">23217 7708 22 0,'-2'-6'74'0,"2"1"-22"0,0 1-11 0,0 2-6 16,0-1-3-16,0 3-17 16,9 3-9-16,-5-1-4 0,-2-2-2 0,-2 2-1 0,0-2-1 15,3 0 0-15,-1 2 3 0,-4-4 1 0,-1 0-1 16,3 4 5-16,0 0-1 0,5 0 10 0,-5 1-5 15,4 3 14-15,-2 1-13 0,3-1 8 0,-1 5-8 16,1-2-4-16,-1 2-4 0,0 3 1 16,1-3 1-16,-1 4-2 0,1 0-1 0,1 3 1 15,-1-3-3-15,-3 5 3 0,2-2 0 0,-1 2 2 16,1-3-3-16,-2 3-1 0,0-2 0 16,1 2-1-16,-1 4 0 0,0-4-2 0,-2 0 2 15,0-3-1-15,0-1 1 0,-2-1-1 0,2-2 0 16,-2 1-3-16,-1-3-24 0,1-2-57 0,2-1 26 15,-2 1-123-15</inkml:trace>
  <inkml:trace contextRef="#ctx0" brushRef="#br0" timeOffset="53911.15">23557 7807 18 0,'-2'0'97'0,"-1"0"-49"0,3 0 3 16,0-2-7-16,-2 2-19 15,0 0-16-15,2 0-2 0,-2 0-6 0,0 0 0 16,2 2-1-16,-5 1 4 0,3-3-2 0,-5 2-3 0,1 0 0 0,-1 2-1 16,0 1-1-16,-1-1 0 0,-1 3 1 15,-2-3 2-15,0 3-2 0,0 0 3 0,-3-1-2 16,1 3 0-16,0-2 2 15,2 1-2-15,-2-1 0 0,2-3 1 0,0 3 0 16,2 0-1-16,2-3 1 0,-2 0-1 0,5 1 2 0,0-3-2 16,-1 2 1-16,1-1 2 0,2 1 2 0,-1-4 1 15,1 5 12-15,2-3 4 0,-2 0-3 0,0 2-1 16,2-1-6-16,0 1-6 0,0 0 1 16,0 1 5-16,2-1-1 0,0 3-1 0,3-3-6 15,-1 5 0-15,3-2 1 0,1 1-1 0,1-1-2 16,2 2-3-16,-2-3 1 15,2 1-2-15,2 0-1 0,1 2-6 0,-3-5-16 0,2 0-56 16,-2 3 29-16,0-3-127 0</inkml:trace>
  <inkml:trace contextRef="#ctx0" brushRef="#br0" timeOffset="54176.8886">23596 7827 45 0,'-11'7'161'0,"7"-3"-51"0,-3-2-34 0,1 3-50 16,1-5 5-16,3 0 8 0,-2 2-20 0,4-2-27 16,-2 0 3-1,2 0 3-15,2-2-2 0,-2 2 2 0,4-2-5 0,1-1 1 0,1 1 3 16,-1 2 4-16,3-4-4 0,1 4 0 0,2-5 0 15,0 5-2-15,0-4-4 0,3 2-17 16,-1 0-4-16,2-1-50 0,-2 3 38 0,5-2-23 16,-3 2-84-16</inkml:trace>
  <inkml:trace contextRef="#ctx0" brushRef="#br0" timeOffset="54504.4825">23669 7695 13 0,'-6'0'115'0,"-3"2"-37"0,2-2-23 15,3 0-37-15,-1 0-13 0,3 0-8 0,-2 2 3 16,4-2 11-16,-3 3 21 0,3-1 15 15,0 0-27-15,3 2-10 0,-1 1 0 0,2-1-6 16,1 3-4-16,-1-1 1 0,3 3-1 0,-1 0-2 16,-1 2 0-16,1-2-3 0,-1 6 4 0,-1 1 0 15,1-3-2-15,-5 5 1 0,2-1 1 16,-2 3 0-16,0 0 0 0,-2 0 2 0,-1 0-3 16,-1 4-7-16,4 0-14 0,-4-4-23 0,4 0 28 15,-3-2-5-15,3-3-2 0,3 0-54 0,-1-4-37 16</inkml:trace>
  <inkml:trace contextRef="#ctx0" brushRef="#br0" timeOffset="54786.9014">23951 7578 75 0,'-13'9'109'0,"0"-5"-30"0,0 1-58 16,4-3-30-16,0 2 3 0,2-4 1 0,3 5 2 15,0-1 4-15,-1 1 5 0,3 1-1 16,2 3 9-16,-2 2 2 0,2 0-1 0,2 2 5 16,-2 5-5-16,0 0-6 15,2 1-6-15,-2 6-1 0,0-1-1 0,0 0 0 16,0 11-4-16,0-1 1 0,0-1-1 0,0-5 0 15,0 1-6-15,2-3-5 0,1-1-18 0,-3-3 13 0,4-2-15 16,-2-3-39-16,0-1-46 0</inkml:trace>
  <inkml:trace contextRef="#ctx0" brushRef="#br0" timeOffset="55195.7141">24117 8006 69 0,'-9'2'64'0,"0"-2"8"0,0 2-33 16,3-2-12-16,-3-2-5 0,2 2 0 0,1-2 7 0,-1 2 7 0,3 0-14 15,-1-2-12-15,1-1-5 0,2 1-5 16,-1 2-3-16,1 0 3 0,2 0 0 0,0-2-3 15,5 0 2-15,1 2 0 0,5-5-2 0,2 3 2 16,3 0-2-16,2-2 1 0,-1 1-3 0,1-1-15 16,2 4-22-16,0-4-17 0,-1 4 11 15,1-3-82-15</inkml:trace>
  <inkml:trace contextRef="#ctx0" brushRef="#br0" timeOffset="55661.2679">24734 8116 53 0,'-11'9'99'0,"2"-7"-37"15,0 0-5-15,1 1 13 0,1-3-31 0,0-3-31 16,3 3-11-16,0 0-4 0,-1-2 0 0,1 2 5 16,2 2 6-16,-1 1 7 0,-1 1 0 15,0 0 2-15,-3 7-7 0,-2-2 4 0,-2 9-3 16,-4 6-5-16,-3 5-1 0,-2 4 1 0,0 0-4 16,0 2 0-16,-2 0-2 0,3 3 0 0,-6 4 2 15,6-5 2 1,1-6-3-16,2-4-1 0,5-5-2 0,0-2-4 15,5-1 2-15,-3-3-17 0,-2-3-35 0,4 0 34 0,-2-2-9 0,1 0-85 16</inkml:trace>
  <inkml:trace contextRef="#ctx0" brushRef="#br0" timeOffset="55946.4633">24359 8143 8 0,'-6'-5'153'0,"1"-1"-55"0,1 3-81 0,-1 1-21 0,3 9 0 15,2-9 11-15,0 2 27 0,0 2 6 16,5 2-12-16,-3 1-11 0,2-1-3 0,3 7 4 16,0 2-4-16,4 3 1 15,0 3 1-15,2 1-6 0,0 5 3 0,0-1-6 0,0 5-5 16,3-5 2-16,-3 2-5 0,5 7 1 0,-3-2-2 15,1-2-1-15,-1-5-1 0,-2-2-2 0,1 0 2 16,-1-4 3-16,-2-1-3 0,0 1 3 0,0-2-10 16,2-3 1-16,-2-2-20 0,2 0 7 15,-2-2-16-15,0-1-37 0,0-1-6 0</inkml:trace>
  <inkml:trace contextRef="#ctx0" brushRef="#br0" timeOffset="56301.608">24818 7627 39 0,'2'15'152'0,"-2"-6"-68"0,2-3-16 0,7 6-33 15,-2-6-7-15,-5-6-14 0,0 2-8 0,0 1-2 16,-6-3-4-16,2 2-3 0,0-2-3 0,-1 2 5 16,3-2 6-16,-2 2 3 0,2 0-2 0,2 3 5 0,-2-1 0 15,0 3-7-15,0 2-4 0,0-1-3 0,0 3-2 16,-2 0 2-16,0 3-5 0,0-1 1 0,-3 9 1 15,1-2 0-15,0 2-3 0,-3 0 1 0,2 2-3 16,-1-4-3-16,1 2-18 16,-1 0-17-16,1-4 24 0,5-1-11 0,-2 1-78 0</inkml:trace>
  <inkml:trace contextRef="#ctx0" brushRef="#br0" timeOffset="56942.3096">25047 7812 61 0,'-2'-2'80'0,"-2"-1"-15"0,1-1-7 0,1 2-19 16,0 0 15-16,2 2-26 0,-2-3-12 0,0 1 0 15,2 0 0-15,0 2-10 0,-3 0-4 0,3 0-3 16,-2 0-3-16,2-2-1 16,-2 2 4-16,2 2-1 0,-4-2 1 15,-1 2-1-15,-1 3 0 0,-5-1 1 0,-3 0 1 0,-1 5-2 0,-3-2 2 16,1 2-2-16,-8 2 3 0,-1 2-3 0,2-2 2 15,2-2 0-15,0 0 1 0,2-1 0 16,2-1 1-16,0 0 1 0,3-1 1 0,2 1 0 16,2-1 3-16,0-1-2 0,2-1-2 0,2-1 5 15,1-1 1-15,1 2-5 0,3-2 6 0,-2 1-4 16,8-3-4-16,-2 0-1 16,-2 2 2-16,-2 0-2 0,2 0 5 0,-2 0-3 0,2 3 4 15,0-3-3-15,2 5-1 0,2-5-3 0,1 4 2 16,-1-1-1-16,3 1-2 0,2 3 2 0,-1-2-1 15,4 2 0-15,-4-1 0 0,6 4-2 16,-3-4 2-16,2 3-2 0,4 3 2 0,1-3-1 16,-2 0-2-16,-3-3 1 0,0 3-5 0,0-2-3 15,0 0-38-15,1 0-6 16,-3-2-66-16</inkml:trace>
  <inkml:trace contextRef="#ctx0" brushRef="#br0" timeOffset="58364.1594">22853 7576 12 0,'-8'0'31'0,"-1"-2"0"0,-2-3-5 15,0 1 18-15,0-3 8 0,0 3-20 0,2-3-5 16,2 3-9-16,-2 2-4 0,3-3-5 0,1 3 0 16,3 0-9-16,-2 2-1 15,-1 0-3-15,5-2-4 0,-2 2 7 0,0 0 19 16,2 2 16-16,-2 0-6 0,0 2-2 15,-1 3-10-15,1 6 2 0,-4 5-4 0,1 4 5 0,1 2 0 0,-3 7-10 16,0 0-1-16,-1 11-2 0,1 4-4 16,-2 22 0-16,3 5-1 0,-5 20-2 0,4-12-1 15,0-10 1-15,3-5-2 0,-3-4-3 0,1-3-10 16,-1-3 1-16,0-6-4 0,-1-8 0 0,1-2-1 16,0-3 2-16,1-1-12 0,-1-1-18 0,1 2 9 15,1-1-22-15,1-1-129 0</inkml:trace>
  <inkml:trace contextRef="#ctx0" brushRef="#br0" timeOffset="58926.4276">25080 7708 21 0,'2'-9'66'15,"-2"3"-12"-15,0-1-19 0,0 1 2 0,-2-1-7 16,0 0-3-16,2 1-3 16,-2 1 17-16,0 1-13 0,2-1-8 15,-3 3-15-15,3-2 0 0,-2 2-4 0,2-1-1 0,0 3 4 0,2 0 3 16,1 3 7-16,-1-1 6 0,2 4 5 16,-2 3-2-16,3 0 8 0,-3 4-11 0,0 5-2 15,-2 2 4-15,-4 11-8 0,-1-5 0 0,-3 18-9 16,-3 0-4-16,0 3-3 0,-3 3 2 0,-3 16 1 15,1-4-3-15,5-2 0 0,0-1-1 0,2 12 1 16,5-7-12-16,4-7-2 0,2-8-6 16,5-3-36-16,-1-2-25 0,6-2-30 0,1 2-73 15</inkml:trace>
  <inkml:trace contextRef="#ctx0" brushRef="#br0" timeOffset="65427.385">23665 11578 18 0,'-7'-5'45'0,"3"1"-13"0,2 2 10 15,-3-3-18-15,5 3 8 0,5 0-3 16,-3 0-14-16,0 2 1 0,-2-3 0 0,0 3 0 0,0 0 0 0,-2-2 0 16,0 2-3-16,-1 0 7 0,1 0-10 0,2 0 0 15,-2 0-4-15,2 0-2 0,-2 0-1 16,2 0-4-16,0 0 0 0,0 0-4 0,0 0 4 16,0 0 1-16,0 0 1 0,2 0 11 0,-2 2-6 15,2 1 7-15,-2 1 3 0,0 3-2 0,0-3-2 16,2 5 2-16,1-2-3 0,-3 1 10 0,0 1-7 15,0 2-8 1,0 2 1-16,2-2-1 0,-2 5-2 0,0-3-2 16,2 3 1-16,-2-1 1 0,0 9-1 0,2-2-2 0,0 0-1 0,-2 3 1 15,0-3 0-15,3 0-1 0,-3 2 2 0,0-2-3 16,0 0 2-16,2 2 3 0,-2-4-3 0,0 0-1 16,0 0 0-16,-2 0-1 0,2-3 2 15,0-1 0-15,-3-1-2 0,3 1 1 0,0-3-1 16,0 0 0-16,0-2-1 0,0-2 1 0,0 0 0 15,0-3-2-15,0 1 2 0,0-3-2 16,0 1-6-16,3-3-3 0,-1-6-9 0,-2 1-22 16,0 1 9-16,0 2-9 0,0 2-44 0,-2 1-13 15</inkml:trace>
  <inkml:trace contextRef="#ctx0" brushRef="#br0" timeOffset="66176.5759">23927 11999 84 0,'0'0'83'0,"0"0"-26"0,0 0-18 0,0 0-21 0,0 0-11 15,0 0-2-15,0 0-6 0,-2 0 0 16,2 0 3-16,0 0 11 0,-2 0 4 0,2 2 6 16,0-2-8-16,-2 4-3 0,2 1-2 0,-3-3-4 15,3 2-4-15,-2 1 6 0,2-1-5 0,0 3-2 16,0-3 4-16,0-1-2 0,0-1-1 15,-2 2 0-15,4-2-1 16,-2 1 2-16,0-3 2 0,0 2 1 0,0 0 1 0,0-2 0 0,0 2 7 16,0-2-3-16,0 0-5 0,0 0-6 0,0 0-2 15,0 0-1-15,0 0 2 0,0 0 1 16,2-2-1-16,-2 0 5 0,3 0 10 0,-3 2 0 16,0-5-4-16,0 5-5 0,0-2-3 0,0 2-5 15,0-2 0-15,0 2 3 0,0 0-1 0,0 0 3 16,0 0-6-1,-3 0 5-15,1 2-1 0,-2 0-2 0,2-2-1 0,-1 2-6 0,-1 1-5 16,2-3-16-16,2 2 8 0,-3-2-4 0,1 2 0 16,2-2-21-16,0 0-3 0,0 0 6 0,-2 2-47 15</inkml:trace>
  <inkml:trace contextRef="#ctx0" brushRef="#br0" timeOffset="67105.51">24110 11624 25 0,'-4'4'34'0,"2"1"1"0,-1 1 0 0,1-1-11 15,0-1-13-15,0 1 9 0,0-1-5 0,2 1-6 16,0-3 9-16,0 2-6 0,-3-2-5 0,3 1 5 16,-2-1-10-16,2 0-6 0,0-2 3 15,0 2-1-15,0 3 2 16,0-5 0-16,0 2-2 0,-2 0 2 0,2 0-1 0,0 0-3 0,0-2 5 16,0 3 2-16,0-1 12 0,0-2 5 15,0 0 14-15,0 0 19 0,0 0-18 0,-2 0-10 16,2 0-4-16,2 0-15 0,-2 0-4 0,0 0-4 15,0-5-2-15,2 3 4 0,-2-2 1 0,5-3-1 16,-5 1 3-16,2-1-1 0,0 0 3 16,0 1-4-16,0-1-1 0,-2 3 1 0,3-3-2 15,-1 5-4-15,0-3 0 0,-2 1-11 0,0 4 11 16,2-4 1-16,0 4 2 0,-2 0 0 0,5 0 2 16,-1 0-1-16,1 0 0 0,1 0 0 15,3 4 0-15,-2-4 0 0,4 2 3 0,-3 0-1 16,4 1-2-16,-1-1 1 0,0-2 1 0,-3 0 3 15,3 0 2-15,-2 0 5 16,-2 0 5-16,-1 0-5 0,1 0 8 0,-3 2-7 16,-1-2 1-16,1 0-2 0,-2 0-6 0,0 0-6 15,-2 0 1-15,0 0 1 0,3 0-3 0,-3 0 1 0,0 0-2 16,0 0 0-16,0 0-2 0,0 0-2 0,0 0 0 16,0 0 5-16,0 0 2 0,0 0 1 0,-3 0-1 15,3 0-1-15,0 0 3 0,0 0-2 16,0 2 1-16,0-2-1 0,0 0-1 0,0 0-1 15,0 2 1-15,3 3 3 16,-3-3-2-16,-3 2-1 0,3 3 1 0,0 0-3 0,0 2 5 16,0-1-3-16,-2 3 2 0,0-2 0 0,2 2-2 15,0 0 1-15,-2-2-1 0,4 2 3 0,-2-2-3 16,0 0 1-16,2 0 3 0,-2-3-3 0,0 3 0 16,2-2 5-16,1 1-1 0,-3-1 3 15,0 2-1-15,2 2-2 0,-2 0 3 0,-2 4 1 16,2 1-5-16,-3-1 0 15,1 5-2-15,0 0-2 0,-2 0 3 0,1 0-4 0,1-1 3 0,0-1-1 16,-2 2-2-16,4-5 1 0,-3-1 0 0,1 1 1 16,2-4-1-16,0 0 0 0,0-4-1 15,0 1-1-15,-2-3-8 0,2-1 3 0,0-6-2 16,0 2 1-16,0-2 1 0,0 0-31 0,0 6-5 16,0 1-67-1,0-3-32-15</inkml:trace>
  <inkml:trace contextRef="#ctx0" brushRef="#br0" timeOffset="67973.7424">24421 11708 29 0,'-4'9'78'0,"1"-3"-54"0,1 1-5 16,0-3 3-16,0-2 15 0,0 3-16 0,2-3 6 15,-3 0-7-15,1 1 3 0,2-3-8 0,0 2-9 16,0-2 4-16,0-2-11 0,2-1 3 0,1 1-3 15,1 0 3-15,-2-3 6 0,5-1-4 0,-3-1 7 16,3 1-1-16,-1-1-6 0,1-2 3 16,0 3-3-16,-1-1-1 15,3 0 0-15,-2-1-2 0,2 1 3 0,-3 0-2 0,1 1 0 0,-1-1 3 16,3 0 1-16,-4 1-4 0,1 1 0 16,1 1-2-16,-3-3-2 0,3 5 0 0,-3 0 2 15,1-2-2-15,-1 4 2 0,1 0-4 0,-1 0 2 16,0 0 0-16,1 0-1 0,-3 4-10 15,0-4 8-15,3 4 6 0,-3 3 3 16,-2 0-4-16,2-1-1 0,-4 3 3 0,0 2-1 16,-1 2-2-16,-1 3 1 0,0-1 3 0,-3 5-2 0,0-2 0 15,1 2 1-15,-1 2 0 0,0-3 2 0,1-1-3 16,-1 0 1-16,1-1 3 0,-3 5 9 16,0-2-7-16,0-2 0 0,3 0-1 0,-3-3-1 15,2-2-2-15,-2 0-3 0,3 1 1 0,-3-3 1 16,2 0-3-16,-2 2 1 0,1-2 1 0,1 0-2 15,-2-2 1-15,5 0 2 0,-1-1-1 0,-1-1 4 16,1-3 1 0,5 1 2-16,-2-5 2 0,2-2 2 0,0 2 1 15,2-3 3-15,-2 8-12 0,0-1-2 0,0-4 1 16,5 2 0-16,-3 1 1 0,5-3 1 0,-3 2-2 0,3 0 1 16,-1 0-3-16,3 0-2 0,0 1-2 0,0-3 3 15,0 0 0-15,-1 0-1 0,1 2 1 0,0 0-1 16,2-2-1-16,-4 2 3 0,-1 1 0 15,3-1 0-15,0 0 0 0,-3 0 2 0,5 0-4 16,-4 5 2-16,2-5-1 0,0 0-1 0,2 3 1 16,2-3 0-16,2 0-1 0,-4 0-5 0,7 1-5 15,4-1-16-15,0 0-1 0,-2-2-12 16,2 2 9-16,-2-2-64 0,-2 0 31 0</inkml:trace>
  <inkml:trace contextRef="#ctx0" brushRef="#br0" timeOffset="68640.7696">24904 11626 82 0,'7'2'58'0,"-5"1"-20"0,2-6 2 0,1 3-12 16,-3-4-9-16,0 0-12 0,2 1-8 0,-1-1 0 16,-1 0-2-16,0-3 0 0,2 3 2 0,-4-1 1 15,3 1-2-15,-1-3 0 0,0 5 0 0,0-2 2 16,-2-1 0-16,2 3 2 0,-2-3 1 0,0 5-1 15,0-2 0-15,3 0 6 0,-3 0-3 16,0 2 1-16,0 0 12 0,0 0-10 0,0 0-9 16,-3 0 9-16,3 0 19 15,0 2-8-15,-2 0 3 0,-2 3-14 0,2-3-2 16,-3 5 0-16,1-1-2 0,-1 1 2 0,-1 2-4 0,-1 2 2 16,3-3-2-16,-5 3 0 0,2 3-3 0,1-3 1 15,-3 0 1-15,4 2 0 0,-3-2 1 0,1 2 2 16,3-4-3-16,-3 4 1 0,3-2 2 15,1 0 3-15,1-2-4 0,0 2 3 0,0 0-2 16,2 0 3-16,2 0-3 0,0-2 7 0,3 2 1 16,-1-4 5-16,0 1-5 15,1 1-1-15,1-2-8 0,1-3 5 0,0 1 10 0,-3-1-2 16,5-4 3-16,-3 2-6 0,1-2-9 0,0-2 0 16,-1-2-4-16,1-1-1 0,0-1-1 0,1-3 2 15,-1-2 0-15,2 0-2 0,-3 0 1 0,5-5 0 16,-2 5 0-16,2-2 0 0,-2-2 1 15,0 1-1-15,0 3 0 0,0-4 0 0,-1 4 2 16,-1-2 4-16,0 2-4 0,-3-2 0 0,-2-3-3 16,3 7 2-16,-5-2-4 0,0 2 3 0,0 3-5 15,-3-3-3-15,1 0 0 0,-2 3 2 16,-1-3 2-16,1 4-4 0,0-1-3 0,-3 1-5 16,3 1-4-16,-5-1-16 0,4 3 3 0,-3 0-3 15,1 2 0-15,3-2-29 0,-3 4 46 0,2-2-25 16,-1 4-73-16</inkml:trace>
  <inkml:trace contextRef="#ctx0" brushRef="#br0" timeOffset="69317.1404">24961 11906 57 0,'-4074'-4'65'15,"8144"2"-12"-15,-4070-3-6 0,-2 3-25 0,-1-2 0 0,3 1-13 0,0 1-6 16,0 0-2-16,0 0-3 0,0 0 0 15,0 2-4-15,0 0 4 0,0-3-2 0,0 3 4 16,0-2-1-16,-2 2 4 0,2 0 0 0,-2 2 4 16,0 1-2-16,0-3 3 0,-1 2 6 0,-1 2-5 15,0 1-1-15,1 1 2 0,-1 1 6 16,0 2-7-16,-1-1 4 0,1 4-5 0,-1-1 1 16,1-3-5-16,-3 6-1 0,3-3 0 0,2 0 0 15,-3 2-2-15,1-2-1 0,4 2 3 0,-2-2 2 16,2 5-4-16,0-1 0 0,2-2 3 15,0 3-2-15,2-5-1 0,1 0 1 0,-3-2 0 16,2-1 3-16,1 1 6 0,-3-2 10 0,3-1-3 16,-1-1-9-16,0-1 13 15,3-2-7-15,-3 3-5 0,1-5 0 0,4 0 0 16,-3 0-3-16,5-2-2 0,2-3-1 0,-2-1 5 0,5-1 4 16,2-4 2-16,-3 0 4 0,3-2-3 0,-3-1 0 15,-2-1 5-15,3-7-4 0,-3 0-6 0,-4 2-6 16,-3 2-3-16,-1-12-7 0,-5 3 0 15,0 1-1-15,-5-1-3 0,-1 3-7 0,-1 0-5 16,-4 4-7-16,2 2-12 0,-4 1 1 0,0 3-10 16,-3 6-22-16,-1 3 2 15,-3 3 0-15,-2 4-2 0</inkml:trace>
  <inkml:trace contextRef="#ctx0" brushRef="#br0" timeOffset="78582.6399">23682 12795 3 0,'-6'-2'84'0,"-3"-1"-23"0,5 1 19 0,-3 0-50 16,0 0 15-16,3 0-11 0,0-3-2 15,-1 5-14-15,3-2-8 0,0 0-5 0,-1 2-1 16,3 0-2-16,-2 0 2 15,2-2 13-15,0 2-5 0,0 0-1 0,0 0 5 16,0 0 3-16,0 0 1 0,0 0-4 0,0 0-6 0,0 0-5 16,0 0-2-16,2 0-6 0,-2 0-2 0,0 2 0 15,0-2-1-15,0 0-3 0,0 0 6 0,0 0 1 16,-2 4-1-16,0 1 2 0,0-1-1 16,-3 5 2-16,1 0 0 0,0 2 0 0,-1 0 1 15,3 2-2-15,-2-2 2 0,-1 2-1 0,3-2 0 16,0 0 1-16,0 0-2 0,2 2 1 0,0-4 0 15,-3 2-1-15,3 3 0 16,0-3 1-16,3 0 0 0,-3 4-1 0,0 0 1 0,2 1 0 16,-2-3 0-16,0 3 0 0,0-3 1 0,0 2 3 15,0-2-2-15,0 1 1 0,0-1 0 0,2-2 0 16,0 0 2-16,-2-2-1 0,5-3 0 16,-5 1-1-16,4 0 3 0,-2-3-3 0,0 0-1 15,1 1 6-15,1-3 0 16,-2 2-3-16,3-4-4 0,-1 3 0 0,3-6 1 0,-1 3-2 0,3 0-1 15,0-2-1-15,2-2 3 0,0-1-2 0,4-1-2 16,-1-1-6-16,3 1-6 0,1-3-10 16,4-2-10-16,0 2-9 0,-2 0 10 0,0 2-54 15,0 3 51-15,-1 0-43 0,1 4-90 0</inkml:trace>
  <inkml:trace contextRef="#ctx0" brushRef="#br0" timeOffset="78974.5073">23894 12665 20 0,'-9'11'53'0,"0"-2"-2"0,3-1-64 16,1-1 4-16,1 0 6 0,2-3 6 0,-3 0-3 16,3-1 25-16,0 1-2 0,2 0-9 0,-2 3-5 15,2-3 2-15,-2 3-4 0,2 2 17 0,-3 0 4 16,3 2 5-16,0 2-5 0,0 2 26 16,0 3-23-16,-2 2-4 0,0 0-10 0,2 4 2 15,-2 9 2-15,0 2-4 0,-1 1-1 0,-1-1-1 16,0 2-3-16,-1 1 2 0,1-1-7 0,-1 3 0 15,-1 9 1-15,1-5 1 0,1-2-3 16,2-3-1-16,-1-1-5 0,1-5 0 16,2 0 1-16,0-4-3 0,-2-3 0 15,2-2-2-15,0-2 3 0,0-2-4 0,-2-2 5 0,0-3-5 0,2-2-10 16,-5-2-24-16,3-2-21 0,2 2-28 0,0-2-11 16</inkml:trace>
  <inkml:trace contextRef="#ctx0" brushRef="#br0" timeOffset="79661.3081">24333 12991 48 0,'-2'-11'126'0,"-1"2"-53"0,-1-2-12 15,2 2-11-15,0 1-35 0,-1 3-26 0,3-1-18 16,-2 1 19-16,2 3 7 0,-2 4 38 16,2 0-1-16,0 7-17 0,-2 4 1 0,0 5-8 15,2 4 4-15,-3 2-9 0,1 5 6 16,0 2-6-16,0-3-2 16,-3 12 0-16,1 0 0 0,0-7-1 0,1-4-4 0,-1-3 4 0,4-4 2 15,-2-4-2-15,0-3-1 0,2-4-4 0,0-2-1 16,0-2-3-16,0-1-13 0,0-8-5 0,0 4-4 15,2 0-31-15,0 1 2 0,-2-6-7 16,4 1-103-16</inkml:trace>
  <inkml:trace contextRef="#ctx0" brushRef="#br0" timeOffset="79802.1853">24247 13198 19 0,'-9'-6'97'0,"0"-3"-15"15,3 4-12-15,-1-1-30 0,0 1 27 0,3 1-31 16,0 0-7-16,1 4 2 0,-1-5 3 0,2 5-3 15,0-2-13-15,-1 0-2 0,3 0-2 16,0 2-19-16,0 0-1 0,7 0-1 0,0-3-26 16,8 1-48-16,5 2-16 15,6-4-85-15</inkml:trace>
  <inkml:trace contextRef="#ctx0" brushRef="#br0" timeOffset="82270.7448">16825 14753 304 0,'14'28'90'0,"-6"-6"-80"16,-1-2-43-16,0-6-61 0,-3-1 92 0,0-4 5 15,-1 2 1-15,1-3-4 0,0 3 1 16,1 0-2-16,-1 3 2 0,-2 3 6 0,-2 1 1 16,-2 6 6-16,-2 3-12 0,-3 1 1 0,-6 3 0 15,-2 2 7-15,-5 3-7 16,-2-1-1-16,-7 2-6 0,-17 18 1 0,-7-2 2 15,-18 16 1-15,3-14 12 0,13-7 15 0,6-10-6 0,7-7-11 16,7-7-4-16,9 0 2 0,-1-4-4 0,5 0 4 16,0-2-3-16,4-3 2 0,-1-2-4 0,5 0-1 15,3-4-1-15,5 0 0 0,1-2 3 0,1-1 5 16,2 1 1-16,-1 0 9 16,6-3-1-16,1 0-1 0,3 3-11 15,6-3-6-15,2 1 0 0,5-1 1 0,2-2-3 16,5 1 2-16,-1-3-1 0,7 2 1 0,0-2-2 0,5 2 2 0,4 0-2 15,2-2 2-15,4 5-1 0,16-3 1 16,-4 2-1-16,-1 3 1 0,-4-3 0 0,14 3 3 16,-5-3 3-16,-7-2 6 0,-2 1 0 0,-11 1-2 15,-6 0 0-15,-10 3-2 0,-3-2 3 0,-5-1 0 16,-3 0-6-16,-4 1-2 0,-4-3 3 16,-4 0-2-16,1 0 7 15,-1-2 10-15,-16 0 7 0,6-2 0 0,1 2 1 0,4 0 2 0,4-2-31 16,-2 0-3-16,1-3 0 0,1-3 1 15,-2-6 10-15,3-3-1 0,-5-3-1 0,2-2-2 16,-2-5 1-16,0 1-6 0,0-5 3 0,-5 0 1 16,-1-2-4-16,-5-2 2 0,0-1-3 0,-2-5 1 15,-7-15-2-15,-5 4 0 0,1-6-4 0,-7-8-1 16,0 13-2-16,1 5 0 16,1 10 4-16,2 3-1 0,1 0-2 0,2 4 0 0,-3-2 1 15,5 2-9-15,5 7-1 0,1-1-10 0,1 5 12 16,2 1-12-16,1 3-13 0,-1 3-13 15,4 6-55-15,-4 3-17 0,2 4-80 0</inkml:trace>
  <inkml:trace contextRef="#ctx0" brushRef="#br0" timeOffset="83394.9969">18135 16078 385 0,'-2'-2'51'0,"0"-5"-15"0,-1-2-8 15,-1 0-30-15,0-4 4 0,-3-2 9 0,3-3-3 16,-3-4-5-16,3 0 1 0,-1-4-4 0,3-5 4 16,-3-2 6-16,5-14-6 0,-2-1 0 0,0-1 17 15,4 3-20-15,-2-3-3 0,-2 1 3 16,4-18 3-16,-2 0 4 0,2-3-7 0,5-10 1 16,-2 11 3-16,1 10 0 0,-4 5-4 0,1 3 3 15,-1 1-2-15,-2-4 0 16,2 0 3-16,-2 3 0 0,0 1 2 0,0 5 17 15,-4 6 8-15,-1 1-32 0,-1-3-2 0,-1-4 7 0,0-2 2 16,1 2 2-16,1 0-3 0,-1 8 0 0,-1 1 3 16,0 2-5-16,-1 7 2 0,-1-3-2 15,2 5-1-15,-2-1-2 0,3 1-1 0,-1 4-2 16,3 1 3-16,-1-1-5 0,1 4 3 0,-1 5 1 16,3-2-1-16,2 4 1 0,-2-2-1 15,0 2 0-15,0 3-1 0,2-1 0 0,-3 5-1 16,3-3 1-16,0 3-6 0,5 13 0 0,-5-6 1 15,0-3-6-15,0-2-3 0,2 2 1 0,-2-2-7 16,0 2 3-16,0-2-7 0,0 0 2 0,0 0 5 16,-2-2 24-16,2 2-2 0,0 2-2 15,0 1 1-15,-2 1-2 0,-1 5 1 16,3 0-1-16,-4 2 0 0,0 4 1 16,-1 3 0-16,-1 2-1 0,-1-1 0 0,-2 1 1 15,-2 4 0-15,-2-1 1 0,-5 7-2 0,-2 3 2 0,-4-2-3 16,0 2 4-16,0-2-3 0,-5 2 0 0,3 0 2 15,-10 7-2-15,5-5 1 0,3-4 0 0,6-6-1 16,4-1-1-16,0-7 1 0,7-3-1 0,-2-1 1 16,4-2 1-16,1-5-3 0,1 3 3 15,2-4 2-15,1-1-2 0,0-2 22 16,10-8 0-16,-1 1-3 0,-10 8-9 16,3-1 2-16,0-7-1 0,0 3-1 0,-1-5-7 0,1 1 0 0,2-1-2 15,0-2-1-15,0-4-5 0,0-2 1 16,2-3 2-16,3-2-6 0,1-2 0 0,3-2-3 15,0-5 6-15,2 3 3 0,2-3 2 0,-2 1-3 16,9-12 2-16,0 7-3 0,-2-2 5 0,-1 1-1 16,-1 1-1-16,1 3 7 0,-1-1 0 15,-3 6 4-15,0 1-6 0,3 0-3 16,-5 4-2-16,0 5 0 0,2-1 1 0,-4 3-2 0,2 2 1 16,-4 2-1-16,1 0 0 0,-1 3 2 0,0 1-3 15,-3 5-2-15,0-2 2 0,3 0 1 16,-3 2-2-16,3 2 2 0,-3 0 0 0,5 3-1 15,0-1 3-15,-2 0 0 0,4 3-1 0,0 0 1 16,0 2 0-16,0-1-2 0,0 3 2 16,2 0-2-16,0 0 2 0,3 0-1 15,-1 5 1-15,3-3-2 0,2 0 2 0,4 3 0 0,0-1-2 16,3 3 2-16,1-1-2 0,10 8 1 0,1-5 1 16,-1 2-1-16,-3-3-1 0,5 1 2 15,-5-2-2-15,9 4 1 0,-2 2 0 0,2-4-2 16,-2 4 1-16,0 1-6 0,-7 1-23 0,-4 1-23 15,-4-1-5-15,-5 3-68 0,-9 2-21 0,-7 2-77 16</inkml:trace>
  <inkml:trace contextRef="#ctx0" brushRef="#br0" timeOffset="117927.0972">18891 15061 14 0,'-6'-17'51'0,"-1"-1"1"0,-2-2 26 16,-4-6-32-16,2-3 9 0,-2 5-34 0,2-5 6 15,0 1-2-15,0 1-10 16,-3-2-6-16,3 5 0 0,-2 0-1 0,2 0-3 0,-2 2-5 15,2 0 9-15,-2 2-13 0,4 0 3 16,-7 0 4-16,3 2-2 0,-2 1-5 0,-5 1 6 0,-4-1-2 16,-5 3-1-16,-6-1-5 0,-1 0 2 15,-10-1 2-15,2 3 1 0,-2-2-1 0,-1-1-3 16,3 3 5-16,-4 2-1 0,-5-2-1 0,-2-3 2 16,-7 5 0-16,0-2 4 15,1 0 0-15,-3 2 0 0,-22-3 3 0,4 6-3 0,-2-1 5 16,3 4-4-16,-1 1-3 0,1 4 5 0,3-2-2 15,-3 2 0-15,10 0-3 0,-4 2 2 0,0 0-1 16,-2 3-1-16,7-3 0 0,-1 7-2 0,7-1 0 16,-2 6-1-16,0-1-2 0,-5 5 4 15,14 1-3-15,-5 6 2 0,9-1-1 0,0 2 0 16,-4 5-1-16,-3 2 4 16,-1 3-4-16,1-3 2 0,7 0 0 0,0-2 1 15,0-1-3-15,-2 1 1 0,-6 0 3 16,-1 2-2-16,7 3 2 0,2 3 3 0,4 1 3 0,3 0-2 0,-2-1 1 15,3-3-3-15,4-3-2 0,3 0-1 0,9-2 0 16,5-5 0-16,9 3-1 0,4 4 1 16,2 2-1-16,0 5 1 0,5 2-2 0,1 2 0 15,6 2 2-15,1-2 0 16,0 0 1-16,5 0-1 0,2 3-2 0,-2 3 2 0,2 5-1 16,2-2 0-16,1 2-1 0,3-2 0 0,1-4 0 15,-1-7 1-15,1 0 0 0,2 2 2 0,-5 0-3 16,5 0 3-16,0-2-2 0,2-2 3 0,0-5-6 15,0-2 2-15,5-4 1 0,-3 1 1 0,7 1 1 16,2 0-3-16,7 2 3 0,1-2-3 16,8 0 3-16,2-2-2 15,-1-1 1-15,-3-1 1 0,-3 1-2 0,-5-3 2 0,6-3-1 0,1 0 3 16,5-2-2-16,4-1 0 0,0-3 0 0,0-1 0 16,2 3-1-16,1-5 1 0,6 0 3 15,2 1-2-15,13-8 1 0,-6-1-1 0,0-1-1 16,2-6 1-16,6 2-2 0,-1-4-1 0,-3 1 2 15,-2 1-1-15,0-5 0 0,0 3 5 0,0 0-4 16,0 4-1 0,-3-5 1-16,-1 3-2 0,6-2 3 0,0-1-1 0,-2 1 1 0,0-3 0 15,-2-2 3-15,0-2-1 0,-1 0 3 0,3 0 0 16,-11 0-1-16,0 0 0 0,-2 0-1 16,0-2-1-16,2-2 1 0,-3-3-2 0,-3 0 1 15,-5-6-2-15,-11 2-2 0,-1-4 5 0,-1-3-4 16,0-4 1-16,4-2-3 0,-2-3 3 0,-5 1 3 15,-1-3-3-15,-3 2 0 16,-7-1 1-16,-2-1 5 0,1-4 2 0,-10-5-5 0,3-1 0 16,-5-3-1-16,2-2 1 0,-6 2-1 0,-2-2-3 15,-1-3 0-15,-6-3-5 0,0-6 9 0,-4 3-3 16,0-2-2-16,-7 7-3 0,-5-1 0 16,-2-4 2-16,-1 0-3 0,-8 0 2 0,3 3-1 15,0 6 1-15,-3 4 2 16,-4 2-8-16,-6 1 8 0,-7-1-5 0,-14 3 2 15,8 4-1-15,-3 2 1 0,-2 12-12 0,-7-3-25 0,-13 9 13 16,-4-2-9-16,-3 4-10 0,3 0-10 0,-5 5-68 16,0-1-30-16,-4 12-34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25:12.5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22783 2112 61 0,'-11'-2'91'0,"-2"0"-99"0,2 0 53 0,0-7-68 15,2 2-19-15,2 5-57 0</inkml:trace>
  <inkml:trace contextRef="#ctx0" brushRef="#br0" timeOffset="328.2568">22706 2086 17 0,'0'9'34'0,"2"-5"6"0,0 7-23 0,-2 2-3 16,4 7 7-16,-1-4-4 0,1 3-6 0,3 10 15 16,-1 0-8-16,-1 6-3 0,1-4 5 15,-1 9-4-15,-1-1-11 0,1 8 4 0,1 14-4 16,3 3-1-16,0-4 3 0,2-7 6 0,2 6-4 16,5-4 8-16,-5 0 0 15,0-8 2-15,3 1-3 0,-3-1-3 0,0-1-9 0,0 0 0 0,1-6-1 16,-6 6 6-16,-3 11-1 0,-1 3 0 15,-4 8-4-15,-9-4-2 0,-2 5 2 0,-6 3 2 16,1 6-1-16,5 3-3 0,0-10-3 0,0 4 2 16,2-7 1-16,5 3 0 15,-3-3 0-15,5-2 2 0,2-9 0 0,-2-4 4 16,4-9 7-16,0-2-4 0,3 2-1 0,-3 3 2 16,0-3-6-16,3 2 3 0,-5-6-1 0,2-5-1 0,0-2-3 15,-2-6 0-15,4-1 0 0,-4 1-4 16,5-5-1-16,-3 0 1 0,0-3-1 0,0 1 0 15,1-2 0-15,1-3 0 0,-2 1-3 0,3-1-4 16,-3-6-9-16,2 2-20 0,-2-2 13 0,1-2-3 16,-1-3-25-16,0 0-70 0,-4-15 83 0,2 7-49 15</inkml:trace>
  <inkml:trace contextRef="#ctx0" brushRef="#br0" timeOffset="922.1208">20871 3402 157 0,'-4'13'73'0,"4"-6"-12"0,-7-5-46 15,3-2-33-15,-1-2-12 0,5 2 19 0,5-11-2 16,-7 11 3-16,2 0 8 0,2 2 6 15,2-2 15-15,3 2-9 16,2-2-1-16,2 3 11 0,4 1-6 0,-2-4 1 0,14 2 3 0,-1 0 0 16,5-2-14-16,0 0 2 0,2 3-5 0,7-1-1 15,2-2-1-15,6 0 1 0,7 4 2 16,25-8-5-16,-3 2 3 0,29-3-4 0,-7 5 4 16,24 0-2-16,-46 0 1 0,-4 2 4 0,0 3 7 15,4-1 11-15,0-2 9 0,-2 3-2 0,0-1-15 16,5-2-1-16,-1 1-7 15,5-1 0-15,0 2 3 0,-3-2 1 0,1 1-4 0,2 1 0 16,-1-4 1-16,1 0 4 0,-2 0-5 0,10 0-4 16,-4-4 0-16,3 4-5 0,-3-5 3 15,-4 5-4-15,-3-6 3 0,-8 6-1 0,0-5 4 16,-14 1-3-16,-3 2 4 0,-3-3 10 0,-7 5-4 16,0-4 6-16,-6 2-4 0,-7-1 3 0,-7-1-2 15,-6 4 1-15,-2-4 0 0,-7 1-2 16,-2 1-1-16,-3 0-4 0,-1 2-5 0,-1 0 1 15,-2 0-4-15,-13 0-3 0,7 0-25 0,-1 0-43 16,3 0 11-16,2 0-112 0,-2 0-31 0</inkml:trace>
  <inkml:trace contextRef="#ctx0" brushRef="#br0" timeOffset="2687.792">22690 2811 30 0,'0'-6'20'16,"2"1"5"-16,-2-1-15 0,0 1-3 0,3-4 17 16,-1 1 10-16,0 1 0 0,2 0-6 0,1 3-18 15,-3-7-6-15,0 4 0 0,3 1 7 0,-1-3 0 16,-2 0 3-16,3 2-5 0,-5-1 2 0,4 5-4 16,-4-5-1-16,2 3-3 0,-2-2 4 15,3 3 1-15,-6 0-2 16,3-1-10-16,-2 3-6 0,2-2-7 0,-4 1 12 15,-1 1 4-15,1 0 1 0,-5 2 1 0,0 0 3 0,3 0 13 0,-5 0 6 16,4 2 5-16,-2-2-21 0,0 2-4 16,1-2 1-16,-3 3 1 0,2 1 6 0,-5-4-3 15,1 4 2-15,-2-1-1 0,-3 1-5 0,-2 0-1 16,0 5 3-16,-4-4-1 0,-4 4-3 16,1-1-2-16,3 3 1 0,-3-2-1 15,1 2-1-15,2 0 5 0,-1 2-4 16,3 3 3-16,-2-1 1 0,4-1-1 0,-2 8 0 0,2-3-3 0,1 6 3 15,1-8 0-15,-2 3 1 0,0 4 5 0,-2-1-5 16,0-1 1-16,2 2 3 0,3-2-7 0,1-4 1 16,1-1 2-16,4-1-4 0,-2 3-1 15,-1-5 3-15,5 3-2 0,-2 3 0 0,3 2 1 16,-3 2-2-16,2 3 0 16,0 2 1-16,2-5 0 0,1 0 1 0,-1-2-2 15,5-4 2-15,0-1 0 0,0 1 1 0,-1 0 0 0,3-1-2 16,0 1 1-16,3 0-1 0,-3-1 4 0,2-1-2 15,-2 3 1-15,4 1 1 0,-2 2-2 0,3 0 0 16,1 3-2-16,-1 1 1 0,4 1-1 16,-3-3 0-16,5 0 1 0,0-2-2 0,0 2 2 15,2-8 3-15,-1 4 3 0,3-7 0 0,-2 0 4 16,3-2-2-16,-3 0-3 16,-2 0-1-16,2-4 0 0,-4 2-1 0,2-3 1 0,-2 3 0 15,0 0-1-15,2 0 0 0,-3 0-4 0,3-1 1 16,0 1 2-16,-2 0-3 0,0 2 6 0,2 0 1 15,-2 0-4-15,2 2 6 0,-2 3 0 0,2 1-1 16,0-1 0-16,0-1 2 0,2-2 0 16,0 3-2-16,3-9-3 0,1 1-4 0,1 1 1 15,2-4-2-15,2 1-2 16,2-1 4-16,3 1-4 0,-1-4-1 0,-2 3 4 0,1 1 1 16,-1-1-1-16,0 1-1 0,-4-3 3 0,0 1-3 15,0 3 2-15,-3-3-2 0,1 1 0 0,0-1 1 16,1 0-1-16,6 3 0 0,-1-3 0 0,2 1 3 15,3-5-3-15,4 2 1 0,0-2 1 16,2-2 0-16,-4 2 0 0,0-5 2 0,-2 3-2 16,-5-2 2-16,-4-1-2 15,-2 3-2-15,-3 0 0 0,0-2 3 0,-4 1-2 16,3 1-2-16,-5 0 2 0,6-2 2 0,-2-1-2 16,3 1 2-16,-1-5 1 0,5-2-3 15,4 0 3-15,0-2-3 0,3-1 0 0,-3-1 1 0,5-1 2 0,-5 1 7 16,-2 0-5-16,-4 1-1 0,-3 3 0 15,-4 3-3-15,-2-3 1 0,-2 6 0 0,1-4-2 16,-3 3 2-16,1 1-2 0,-1-4-2 0,-1 3 3 16,1-3-3-16,1 0 0 0,-1-2 1 0,-1-2-1 15,3 2 2-15,-1-5-1 0,1 3 0 16,0-2 0-16,1-1 0 0,-1 3 0 0,2-7 0 16,-5 5 1-16,5-7-1 0,-2 0 2 0,-3 4 0 15,3-6 0-15,-1 2-1 0,1-2-2 0,0 2 2 16,-1-1 0-16,3-1 1 0,-2 4-3 0,-1 3 4 15,-1-3-2-15,-1 4 0 0,-2 1-1 16,0 0 0-16,-2-1 1 0,0 3 0 0,0-2 0 16,0-1 1-16,-4 1-2 0,2-3 7 0,0 0-8 15,-3-4 2-15,1 2 1 0,-3 3-2 16,3-5 2-16,-3-2-3 0,1 4-2 0,1 0 4 16,-1 2 2-16,-1-4-6 0,0 2 1 0,1 3 6 15,-3-3-5-15,0 4 0 16,0 3 5-16,-2-7-4 0,0 7 1 0,0-5-3 15,0 1 2-15,2 4 1 0,-2-9-1 0,2 2 0 0,1 4 0 16,-6-6 0-16,3 2-1 0,-4 3 3 0,0-5-2 16,-3 4 0-16,2 0-1 0,-3 5 1 0,-1-4 1 15,-2 3-3-15,2 3 2 0,-4 0 1 16,-1 0-3-16,1 5 2 0,0-3 0 0,-3 0 0 16,5 2 0-16,3 3-2 0,-1 0 4 0,0-3-4 15,4 3-3-15,-1-1-3 0,-1-2-1 0,-2 5 0 16,-2 0-3-16,-4 2-2 0,-3 0-5 0,-6 0-11 15,-3 2 8-15,-6 9 4 0,0-6-5 16,4 1-7-16,3 1 3 0,6 2 10 0,-2 0-8 16,2 2-30-16,-2-5-32 0,4 5-73 0,-1 2-43 15</inkml:trace>
  <inkml:trace contextRef="#ctx0" brushRef="#br0" timeOffset="3735.6711">22523 3164 121 0,'6'0'111'0,"1"-7"-71"16,-5 3 22-16,2 0-26 0,-1-3-6 0,-1 5-4 16,-2-7-17-16,2 7-2 0,-2-5 0 15,2 5 8-15,-2-5-1 0,0 5-7 0,0 0-6 16,0 0-10-16,0 2 5 0,3-3-1 0,-3 3 0 15,0 0 3-15,2 0 0 0,-2 0 1 0,0 3-1 16,0 1-1-16,-2 3 1 0,-1-1 2 0,-1 3-3 16,2 2 4-16,-3 2-1 0,-1-2-2 15,-1 3 1-15,0 3 1 16,-1-4-2-16,-1 3 1 0,-2 4-1 0,-2-3-7 16,2 1-22-16,0-5-64 0,-1 0 57 0,6-1-114 15</inkml:trace>
  <inkml:trace contextRef="#ctx0" brushRef="#br0" timeOffset="3969.3675">22278 3140 22 0,'-4'-7'117'0,"-1"5"-49"0,3 0-7 16,-3-3 5-16,5 3-10 0,-4 0-29 0,2 0-14 15,2 2-10-15,0 0-1 0,0-5-3 0,0 3 1 16,0 2 4-16,2 2 5 16,2-2 3-16,5 5-6 0,2-3 1 0,3 7-8 15,5-5-5-15,6 5 5 0,-1-2-3 0,7 4-23 0,11 6-20 16,-3-1-55-16,-1 3 32 0</inkml:trace>
  <inkml:trace contextRef="#ctx0" brushRef="#br0" timeOffset="22921.9156">5673 13445 1 0,'0'2'41'0,"0"3"-16"0,2-3-8 16,1 2 17-16,-3 1 5 0,2-1-6 0,0 1-15 15,-2-1-2-15,2 1 7 0,0-1-5 0,-2 0 1 16,5 1-5-16,-3-3-5 0,-2 5 2 0,2-3 0 15,0-2 5-15,1 0-7 0,-1 3 1 16,0-3-3-16,0 0-1 0,-2 3 1 0,2-3-2 16,1 0-2-16,-1 0 0 0,0-2 0 0,0 2 0 15,0 1 1-15,1-3 0 0,1 2 0 0,-2 0 2 16,0-2-3-16,3 4 0 0,-3-1 3 16,2-3-1-16,1 2-2 0,-1 0 3 0,1 0-2 15,1 0 4-15,1 1-2 16,0-1-3-16,-3-2 2 0,3 4-4 0,1-4 1 15,-1 3 5-15,2-1-4 0,-3 0 1 0,1-2-1 0,2 2 2 16,-3 0-2-16,3-2 1 0,-2 0-2 0,0 0 2 16,-1 0-4-16,1 3 0 0,-1-3 0 0,1 0 1 15,0 2-2-15,-1-2 3 0,1 0-1 0,-1 0 0 16,1 0 2-16,0 2 0 0,1-2 0 16,-1 0 1-16,2 0 0 0,0-2-3 0,4 2 2 15,0-2-3-15,-2 2 1 16,2-3 1-16,-2 3-2 0,3-2-1 0,-1 0 1 0,2 0 1 0,1 2-2 15,-1-5 0-15,3 5 0 0,-3 0-2 0,3-2 5 16,0 0-3-16,-3 0-1 0,3-1 2 16,-3 3-1-16,1-4 1 0,1 2-1 0,-1 0 1 15,-1-1 0-15,0 1-1 0,-1 0 1 0,1 2 0 16,-2-2-1-16,1 0 0 0,-1 2 1 16,-2 0 0-16,2 0-1 15,-2 0 1-15,0 2 0 0,0 0 1 0,0-2-2 0,0 2 0 0,0 0 1 16,0-2 0-16,0 5 1 0,-2-5 1 15,2 0 3-15,2 2 2 0,1-2-2 0,1 0 0 16,0 0 0-16,1-2-3 0,-1 2-1 0,3-5 2 16,-3 3-3-16,3 0 1 0,-3-2 0 0,3-1 1 15,-5 3-2-15,3-2 0 16,-1-1 2-16,1 1-3 0,-1 2 1 0,3-3-1 16,-3 3 3-16,1 0-3 0,1 0 1 0,1-1 0 0,-1 3 0 15,8-2 0-15,-5 0 1 0,4 2-2 0,0-2 3 16,0 2-4-16,1 0 2 0,-1 0 1 15,-2 0-2-15,2-2 1 0,-4-1 0 0,4 3 1 16,0-2-2-16,5 0 0 0,0-2 1 0,2 1 1 16,0 1-1-16,2 0 0 0,-5 0 1 0,1-1 0 15,2 3 1-15,-7 0-1 0,3 0 0 16,-5 3-1-16,0-3 0 0,-3 2 2 0,1-2-2 16,0 4 0-16,2-1 1 0,-2 1 0 0,4-2-1 15,3 3 1-15,-1-3-2 0,5 2 2 0,-2 1 0 16,-1-1-2-16,3-2 2 0,0 0 0 15,-4 1 0-15,-3-1-1 0,0 0 2 0,3-2-1 16,-5 0 1-16,0 2-2 16,0-2-1-16,0 2 1 0,2-2 1 0,0 3 1 15,-4-3-2-15,2 0 0 0,0 0-1 0,-2 2 2 0,-2-2-1 16,-1-2 0-16,1 2 2 0,-3 0-2 0,-1 0 3 16,1 0-2-16,1 0 1 0,-1 0-2 0,0 0 2 15,3 0-1-15,-3 0-1 0,3 0 3 0,-2 2 0 16,3-2-3-16,-3 0 1 0,4 0 2 15,-5 0-1-15,3 0-1 0,2-2 2 0,-1-1-1 16,-1 3-2-16,2-2 1 0,-2 0 0 0,-1 0-1 16,3 2 0-16,-5 0 0 15,5-2 1-15,-4-1-1 0,1 3 1 0,-1-2 1 16,-1 0 0-16,1 2-1 0,-1-2 2 16,1 0 0-16,-1 2-2 0,3 0 0 0,-5 0 1 15,2 0-3-15,1-3 1 0,-1 3 2 0,-2-2-1 16,3 2 1-16,-3-2 0 0,0 2 0 0,-2 0-1 15,3-2 0-15,-1 0 1 0,-4 2-1 16,4-3 0-16,-2 1 2 0,0 2-2 0,-2-2 0 0,2 0 1 0,0 2-1 16,0-2-2-16,0-3 3 0,0 5-3 0,-2-4 2 15,-1 4 0-15,3-3 0 0,-2 1 0 16,-2 0-2-16,-1 2 3 0,-1-2-3 0,-1 2 0 16,1 0 3-16,-1 0-1 0,1 0 1 0,-3 0 1 15,0 0-1-15,2 2-2 0,-1-2 2 0,1 2-1 16,0-2 2-16,-1 0-2 15,1 0 4-15,-2 0 1 0,3 2 6 0,-3-2-6 0,2 0 0 16,1 0-1-16,-1 0 0 0,-2 0-2 0,0 0 0 16,3 3-1-16,-3-3 1 0,-2 0 4 0,2 0-5 15,-2 0 1-15,2 0-1 0,-2 0-1 16,0 0 3-16,0 0-2 0,3 0 0 0,-3 0 0 16,2 0 1-16,-2 0 1 15,0 0-3-15,0 0 1 0,0 0-1 0,2-3-1 16,-2 3 3-16,0 0-1 0,0 0 3 0,0 0-1 0,0 0-1 15,-2 0-1-15,2 0 0 0,0 0-3 0,0 0 1 16,0 0 0-16,0 3 0 0,0-3 0 0,0 0 1 16,-2 0-1-16,2 0-1 0,0 0 2 15,-3 0-1-15,3 0-1 0,0 0 1 0,0 0-1 16,0 0 2-16,0 0-2 0,0 0 1 0,0 0 1 16,-2 0-3-16,2 0 2 0,0 0-1 15,0 0 0-15,-2 0-1 0,2 0 2 0,0 0-3 16,0 0 2-16,0 0-10 0,0 0-24 0,0 0-12 15,0 0 10-15,0 0-3 0,0 0 15 0,0 2-29 16,0 0-36-16,0 3-41 0,2 1-93 0</inkml:trace>
  <inkml:trace contextRef="#ctx0" brushRef="#br0" timeOffset="31266.9708">6176 15527 21 0,'0'0'28'0,"0"0"-13"0,0 2-1 0,0 0-5 0,2-2-2 16,-2 0 12-16,0 2-11 0,2 0-1 0,-2-2 6 15,2 3 1-15,1-1 3 0,-1 0 16 0,0 0-15 16,0 0-4-16,0 3-10 0,1-3 3 0,-1 0-6 16,2 3-2-16,1-1 8 0,-1-2 0 0,1 3 0 15,-1-1 0 1,3 1 3-16,-1-1-8 0,1 3 6 0,-1-3-1 15,1 0-2-15,2 3-2 0,0 0 1 0,-1-1 3 0,1-1 1 0,0 1-4 16,2 1 0-16,-2-1-1 0,0 1 1 16,2 2-1-16,0-5 1 0,0 5-1 0,4 0 1 15,1-2-4-15,1 1 1 0,3-1-1 0,-2 0 1 16,4-1 2-16,-2-1-4 0,4-1 3 0,0 0-1 16,0-1 4-16,1-1 3 0,-3 0-8 15,0-2 3-15,0 0 3 16,-2 2-1-16,0-2-1 0,-3 0 0 0,1-2-2 0,2 4 0 0,-3-2 1 15,1 0-3-15,2 0 2 0,0 0-2 0,4-2 0 16,2 2-1-16,3-4 1 0,2-1 0 16,0 1 0-16,0-1-1 0,-1-1 1 0,-3-1 1 15,2 3-2-15,-5-1 2 0,2 1-2 0,-1-3 2 16,3 3-1-16,-1 4 1 0,-3-4-3 0,2 4 4 16,1 0-3-1,-3 2 0-15,-2 0 0 0,0 0 2 0,-2 3-2 0,0-3-1 0,0 4 2 16,0-1-2-16,-3-3 2 0,3 0 1 0,2-2-2 15,2 2 3-15,5-2-2 0,0-2 1 16,6 2 0-16,-2-2 0 0,0 2 1 0,0 0 2 16,-2 0-4-16,-4 2 3 0,-3 0 0 0,0 3 0 15,-4-3-3-15,0 2 2 16,4 3 1-16,-2-5-2 0,4 0 3 0,5 1-3 16,2-3 1-16,14 0-1 0,1-3 2 0,-1 3 0 0,-6-2-2 15,-3 2 1-15,-3-2 2 0,0 0-2 0,3 2-1 16,2-2-1-16,2 2 3 0,-1 0-3 0,-3 0 1 15,-3 2 0-15,-2 0-2 0,-4-2 2 0,0 2 0 16,-1-4-1 0,1 2 1-16,-3-2 0 0,5 0 0 0,0-1 1 15,-2 1 1-15,2 0-3 0,-3 2 0 0,-3 0 1 16,-1 0-2-16,-4 2 0 0,-3-2 3 0,-3 2-3 0,-3-2 2 16,-5 0 0-16,1 3-3 0,-1-1 3 0,-3-2 1 15,1 0 2-15,-15 0 8 0,7 0-4 0,-1 0 13 16,3 0-5-16,2 0 1 0,-2 0-7 0,2 0 10 15,4 0-16-15,-2-2-6 0,-2-1 1 16,5-1 2-16,-5 0-2 0,-5-5 0 0,1 0-1 16,2 0 0-16,2 0 3 0,-5-2-3 0,1-2 1 15,2 0-2-15,-5 0 3 0,3-1-1 16,-3-1 0-16,0 0 1 0,-4-5-2 0,0-2-1 16,3 2 1-16,1-2 1 0,-2 0-1 0,0-5 1 15,5 3-3-15,-3-5 1 0,1 3 1 0,3-5-1 16,1 0-2-16,2-2-2 0,0-7 7 15,7 3-1-15,-3-1 1 0,7 5 1 0,-2-2-1 16,2 2 2-16,0 0-2 0,-4 0 1 0,2 0-1 16,-5 4 4-16,3 3-1 0,-3-1 4 15,-4 5-5-15,0 2-2 0,0 5 0 0,0-3 1 16,-2 5-1-16,0 2 0 0,-3 0 4 0,3 2 1 16,0 0-4-16,0 0 0 0,-1 3-3 0,1-1 2 15,-2 3 0-15,4-1-2 0,-5 1 3 0,3 0-2 16,0 1 0-16,0-1 2 15,0 0-1-15,2 4-1 0,-3-5 1 16,3 5-2-16,-2-2 5 0,2 0 1 0,0 2-4 0,-2 0 4 0,0-2-1 16,2 2-5-16,-2-3 5 0,-3 3-4 0,3-2-3 15,0 2 1-15,-5 0 3 0,-2 0 0 16,0 0-3-16,1 0 4 0,-3-2-2 0,-7 4 1 16,0 0-1-16,-4 1 0 15,0-1 0-15,-2 0 1 0,0 0 0 0,-5 3-3 16,0-1 3-16,-1 3 0 0,-6-3 0 0,-3 5 1 15,-17 2-7-15,-1 0 6 0,2 0 1 0,2 0 0 0,-2 0 0 16,9-2-2-16,6-7 1 0,5 2 0 0,4-1 3 16,-2-1-4-16,-2-2 2 0,-1 0-1 15,-1 0 0-15,4 2-1 0,-3-2 2 0,8 0-2 16,1 0 1-16,-1-2 0 0,3 0 0 0,-3-1-1 16,1 3 0-16,-1-2 0 0,-1 0 0 0,-2 2 0 15,-2 0 1-15,2-2-1 0,-2 2-2 0,-2 0 0 16,-1 0-2-16,6 0 0 0,-3 2 4 15,4-2 0-15,0 0 1 0,1 0 0 0,3 0 0 16,-1 0 0-16,2 0 1 0,-1-2-2 0,3 0 2 16,2 2-2-16,1-5 3 0,-1 3-2 15,2 0 0-15,0-3-2 0,1 1 4 0,1 0-3 16,-1 1 1-16,-1-1 0 16,3 2-1-16,-3 0 0 0,-2 2 0 0,-4-3 2 15,2 3-3-15,-5-2 1 0,1 2 0 0,2 0 2 0,-5 0 0 0,5-2-2 16,-3 0 1-16,5-1 2 0,-2-1-3 0,4 2 0 15,5-3 1-15,-3 3 0 0,5-2 1 16,0-3 0-16,4 3-1 0,-2-1 0 0,2 1 0 16,-2 0 0-16,2-3 0 0,0 3 2 0,-2-1-4 15,3-1 1-15,-4 1 0 0,1 1 3 16,-2-1-3-16,0-1 0 16,0 4 0-16,-3-5 0 0,1 5 0 0,-5-1-1 0,5 1 1 0,-5 0 0 15,4 2-1-15,-1 0 3 0,-1 0-3 16,3 0 3-16,1 0 0 0,3 0-1 0,0 2-2 15,5 0 2-15,-1-2-4 0,3 0 4 0,-1 3-6 16,1-1 3-16,13 2-4 0,-7-1 0 0,-6-3 3 16,1 2 1-16,-1 0 0 0,2 2 3 15,-1 1-1-15,1 1-1 0,0-1 1 0,0 4 0 16,-3-1-1-16,5 1 2 16,-4 2 0-16,4 0-1 0,-4 2 1 0,1-1 3 0,1 3-3 0,0 0 3 15,0 1-2-15,0 1 0 0,2 3-2 0,-3-2 2 16,3 4-2-16,-2-2 2 0,2 0-2 15,2 2 2-15,-2 0 0 0,0 0 1 0,0 0-2 16,0 2 1-16,0 3-1 16,0-3 3-16,0 2 4 0,-2-1 1 0,2 10-7 15,-2-4-1-15,0 2 1 0,-5 2 5 0,5-2-4 0,0 2-3 0,-5-2 2 16,7-2 1-16,-4-2 0 0,2 0-3 16,-1-1 3-16,1-3-3 0,2-3 2 0,-2 0 0 15,0 0-2-15,2-2-17 0,2-3-14 0,-2 3-68 16,2 4-60-16</inkml:trace>
  <inkml:trace contextRef="#ctx0" brushRef="#br0" timeOffset="42008.242">7688 16382 19 0,'0'0'33'0,"-2"-2"-12"0,-2 0 11 0,-1 2 18 0,1 0 37 15,-3-2-43-15,3 2-25 0,2 0-7 0,-3-3 6 16,1 3 3-16,4 0 18 0,-5 0-13 0,3-2-3 15,2 2-2-15,-2 0 0 0,0 0 0 0,2 0-9 16,-2 2-3-16,2-2 3 16,-3 0-2-16,3 0 2 0,-2 0-8 15,0 0-4-15,0 0-1 0,0 0 1 0,2 0 0 0,-3 0 1 0,1 0-3 16,0 0 1-16,2 0 0 0,0 0 0 0,0 0 0 16,0 0 1-16,0 0 0 0,0 0 0 15,0 0-4-15,0 0 0 0,0 3-1 0,0-3 2 16,0 0 3-16,0 0 0 0,0 2 3 0,2-2 0 15,0 4-3-15,1-2 3 0,-3 1-1 0,2 1 2 16,0 0-2 0,2 3 4-16,-1-3-4 0,1 1 1 0,0-1 1 0,3 3 7 0,0-3-4 15,-1 1 4-15,3 1-2 0,0-1 4 0,0 1-2 16,2-1-5-16,2 1-1 0,-2-1 3 16,2-1-2-16,3 1-3 0,-3-3 0 0,0 2-1 15,3-2-1-15,3 1 0 0,-1-3 0 0,2 2-1 16,0-2 1-16,-3 0 0 0,3 0 2 0,2 0-1 15,-2-2 1-15,0 2 6 0,2 0-3 16,-2 0 4-16,0 0-2 0,4 0-3 0,0-5-8 16,0 3 4-16,-1-2-2 0,1-1 2 0,0 1 1 15,0-3-2-15,1 3-2 0,1-5 2 16,3 4 1-16,2-1 0 0,-1-3-1 0,3 5 1 16,1-3-2-16,-1 3 0 0,-3-3-1 0,-1 3 2 15,0 1 1-15,-3-1-3 16,-4 0 2-16,3 1-3 0,-3 1 4 0,0 0 0 15,0 0 0-15,0 0 2 0,2 2-1 0,0-3-2 0,1 1-1 0,-1 2 2 16,0 0-2-16,0-2 2 0,1 2 0 16,-3 0-4-16,0 2 5 0,-3 0-1 0,-1 1 1 15,0-3-1-15,-3 2 6 0,5-2-3 0,-2 2-2 16,-1-2 0-16,5-2 2 0,0 2-4 16,0 0 0-16,3-2 2 15,-1-1 0-15,2 3-1 0,1-2-1 0,2 0 3 16,-5 2 0-16,2-2 0 0,1 2 1 0,-3-3-1 0,-2 3 1 0,2 0-2 15,-2-4 0-15,0 2 0 0,3-3-1 16,-1 3 1-16,0 0-1 0,5 0 0 0,-3 0 0 16,3-1 2-16,0 1 0 0,-1 2 0 0,-1-2 1 15,-3 0 1-15,0 2-4 0,0 0 1 16,-4 0-1-16,0 0 1 0,0 0 0 0,0 2-1 16,0-2 1-16,-3 0-2 0,3 2 0 0,0-2 1 15,2 2 0-15,0 1-1 0,-2-3 3 0,4 2-2 16,-2-2 2-16,3 2 2 0,-3-2-2 0,2 2 4 15,-4 0-3-15,2 1 3 0,-2-1-4 16,2 0-1-16,-5 0 0 0,1-2 2 0,2 2-2 16,-3 1-1-16,1-3-2 0,2 0 4 0,2 0-3 15,-2 0 2-15,0 0 0 16,-1 0-2-16,1 0 3 0,0 0 0 0,0 0-1 16,0-3 1-16,-3 3 0 0,3 0 0 0,0 0-2 0,0 0 1 15,-2-2-3-15,-1 2 3 0,3 0-1 0,-4 0 1 16,1 0-2-16,-1 0 0 0,3-2 2 0,-1 0-2 15,2 2 1-15,0 0 1 0,0-2-1 16,-1-1 0-16,1 1 3 0,0 0-2 0,2 0-2 16,0 2 1-16,-2 0-1 0,4-2 0 0,-4-1-1 15,0 3 2-15,0-2-1 0,-3 0 1 0,-1 2 0 16,2-2-1-16,-3 0 1 0,3-1-1 16,-3 1 2-16,3 0-2 0,-3 0 1 0,3 0-2 15,-1 2 4-15,1 0-4 0,-3-3 1 0,1 1 1 16,2 2 0-16,-1-2 0 0,1-2-3 15,-1 4 2-15,1-3 1 0,-2 1-2 0,1 2 1 16,-1 0 0-16,-3 0-1 16,0 0 2-16,0 0-2 0,1 0-1 0,-3 0 2 15,-3 0-1-15,-1 0-1 0,2 0 1 0,-5 0 0 16,3 2 0-16,-3 1 1 0,1-1 0 16,-1 0-2-16,3 2 4 0,-3-1-1 0,3 1-1 0,-1-2-2 0,1 0 4 15,2 3-3-15,-3-1 0 0,3-2 2 0,-2 3-2 16,-1-3 2-16,3 0 0 0,-2 3-2 15,2-3 2-15,-3 0-1 0,1 0 2 0,0 3 0 16,-1-5-1-16,3 2 1 16,-2 0-2-16,-1 0 2 0,1-2-2 0,-1 3-1 0,-1-3 1 0,1 2 1 15,-3-2-1-15,1 2 1 0,0-2-2 16,-4 0 2-16,-4-2-1 0,2 2 2 0,0 0 4 16,2 0-4-16,2 0-1 0,0 0 3 0,2 2-5 15,1-2 4-15,-3 0-4 0,2 0 2 0,1 0-2 16,-1 0 3-16,1 0-1 0,1 0-1 0,-1 0 0 15,-1 0 0-15,1-2-1 16,-1 2 2-16,-4 0-1 0,4 0 2 0,-1 0-2 0,-3 0 0 16,0 0 4-16,0 0-4 0,2 0 2 0,-2 0-2 15,0 0 1-15,0 0 0 0,-2 0-2 16,2-2 1-16,0 2-2 0,0 0 0 0,0 0-2 16,0 0-6-16,0 0-8 0,0 0-1 0,-3 0-21 15,3 0-14-15,0 0-75 0,-2 0-15 0,2 0-146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26:38.5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3704 9362 4 0,'-4'-5'46'0,"4"-1"23"16,0 1-36-16,0 1 12 0,0-3-24 0,-2 1 3 15,-1-1-3-15,1 1-4 0,2-3-10 0,-4 2 0 16,-1 0 1-16,3 1 7 0,0 1 15 16,-2-1 0-16,1-1-15 0,1 3-6 0,0-1 4 15,2 1 0-15,-5 0-7 16,1 1-4-16,4 1-2 0,0-2-4 0,-2 4 2 0,2-2-4 15,0 2 4-15,0-3-2 0,0 3 4 0,0 0-1 16,0 3 0-16,2-1-1 0,-2-2 0 0,2 4 4 16,0-2-5-16,3 1 7 0,-3 1 3 0,0-2 3 15,3 3-1-15,1-1 2 0,3-2-1 16,-4 3 4-16,3-1-2 0,1-2-1 0,0 0-6 16,6 3 2-16,-6-3-1 0,7 2-1 0,-1-1 0 15,1-1-1-15,1 0-3 0,-1 0 0 16,1-2 0-16,-1 3 0 0,4-1 0 0,-5 0 0 15,0 0 2-15,10-2 0 0,-3 2-3 0,6 1 3 16,-6-1-1-16,7-2 0 0,0 2-1 0,2 0 3 16,2-2-1-16,0 0 2 0,9 2-1 15,-7-2-3-15,0 0 2 0,-2 0-1 16,-2 0 0-16,-2-2-1 0,2 4-1 0,0-2-1 16,4 0 2-16,0 0-1 0,3 3-1 0,1-3 1 0,5-3 2 15,-8 1 0-15,1 2 0 0,-4-2-1 0,3 2 1 16,-1-2-1-16,4 0 0 0,6 2 0 15,1-3-1-15,-4 1 1 0,0 0 1 0,-7 0-2 16,-2 2 1-16,-9-2 0 0,3 4 2 0,4-2-3 16,-3 2 0-16,5 0 1 0,3 3-3 0,8-5 3 15,0 4-3-15,0-4 2 16,-4 2-1-16,-3 0 0 0,-6 1 0 0,0-1 1 0,0-2 1 16,2 2-2-16,0 0 1 0,6-2-1 0,-3 2 2 15,1-2-1-15,3 3 0 0,-7-3 0 16,2 0 1-16,-6 0-2 0,0 0 3 0,-3 0-3 15,-2 2 2-15,5-2-1 0,0 0-1 0,4 2 2 16,-2-2-2-16,6 0 1 0,1 0-1 0,-3 0 2 16,-2 2-1-16,-4-2 0 0,-1 2 0 15,-4-2 1-15,1 0 1 0,-1 0-4 0,-2 3 2 16,2-1 1-16,3 0 0 0,-1-2 0 0,5 0-1 16,-4 0 2-16,3 0-1 0,-1 0-2 15,0 2 1-15,-3-2 1 0,-2 2-2 0,-1-2 3 16,-4 0-4-16,-1 0 5 0,-3 0 1 0,5 0-2 15,-2-2 2-15,4 0 2 16,0 0-2-16,2-3 1 0,-2 3-1 0,-2 0 2 16,-2 0-5-16,-1 2 1 0,-3-2-1 0,-6 2-1 0,3 0 1 15,-6 0 0-15,2 0-2 0,-5 0 1 0,0 0 1 16,-11 0 0-16,2 0 1 0,5 0 1 0,0 0-2 16,0 2 5-16,2-2 2 0,0-2 5 0,0 2-1 15,0 0 0-15,0 0-2 16,4 0 2-16,-2 0-2 0,3 0 1 15,-5 0-6-15,2 0 3 0,0 0-3 0,-2 0-6 16,0 0 1-16,0 0-2 0,0-3 3 0,0 3 0 0,0-2-1 0,0 2 1 16,0-2 1-16,0 2-2 0,-2-2-1 15,2 0 2-15,-2-3-1 0,2 3 0 0,-2 0 0 16,2-5-2-16,-3 3 3 0,3-1-2 0,-2 1 0 16,2-3 1-16,0 1-2 0,-2-1 2 0,2-2 1 15,2 3-3-15,-2-3 3 0,0 0-3 16,0-2 3-16,2 0-3 15,-2 2 0-15,0-4 2 0,0 2-1 0,0-5 2 0,-2 1-2 0,2-3-1 16,0 1 3-16,0-1-2 0,0 3-1 0,2-3 2 16,1 0 0-16,-1 1 1 0,0 1-3 0,0 1 3 15,3 2-2-15,-5-3 1 0,4 3 0 16,-2 0-1-16,3 2 0 0,-5 0 2 0,4 2-1 16,-4 0 1-16,0 2-1 0,2-1-1 0,-2 1 1 15,0 0-2-15,0 1 0 16,0-1 0-16,-2 3 1 0,2-1 0 0,-4-1 3 0,2-1-6 15,-1 3 4-15,-1-3-1 0,2 3 1 0,-3-3 0 16,1 3 0-16,-1-1 1 0,1 1-1 0,0-3-1 16,-3 1 1-16,3-1 1 0,-3 0-2 15,3 1 2-15,-1-1-1 0,1 1 0 0,-1-1 0 16,1 0 1-16,2 3-3 16,0-1 2-16,-3-1 2 0,3 1-3 0,0 3-1 15,-3-2 1-15,3-1 1 0,-2 1-2 0,2 0 2 0,-1-1 0 16,-1 1 0-16,0-1-2 0,-1 1 2 0,1-3 0 15,1 3 1-15,-1 0-1 0,0-3 0 0,-1 3 0 16,3-3-1-16,-2 0 3 0,-1 1-4 0,1 1 1 16,2 1 0-16,-3-3-3 0,1 3-2 15,2-1 2-15,-5 1-1 0,3 0 0 0,-1-1 2 16,1 3-1-16,-3-2 0 16,3 1 2-16,-1 1-1 0,-1 0 0 0,1 0 1 15,-1 0 1-15,-1 2 2 0,3-3-2 0,-1 3 2 0,-1 0-2 16,1 0 1-16,1 0 0 0,2 0 1 0,-1-2 0 15,-1 2-3-15,2 0 3 0,0 0-7 0,-1 0 5 16,1 0-2-16,0 2-1 0,0-2 3 0,0 0 2 16,-3 0-1-16,3 0-2 0,-2 3 2 15,-1-1 0-15,-1-2 0 16,-3 2 1-16,2 0 0 0,-2-2-2 0,0 2 2 0,-2 1-1 0,0-3-1 16,-4 4 2-16,0-2-1 0,-1-2 0 0,1 5 1 15,-3-5-2-15,3 0 2 0,-3 2-1 16,0-2-1-16,3 0 1 0,-3 0 0 0,-2 0 1 15,3 0-1-15,-1 0 0 0,-2 0 1 0,0 0-3 16,1 2 2-16,1-2 0 0,-2 0 0 0,-2 0-1 16,0 0-3-16,-2 0 2 15,-5 2 2-15,-6 0-2 0,0 1 2 0,-3-3-1 0,1 2-2 16,-1 0 2-16,3 0-1 0,2 0 1 0,2-2 1 16,4 0-2-16,1 0 2 0,2-2 2 15,-1 0-2-15,-3-2-1 0,1-1 1 0,-1 1 0 16,-1-3 0-16,-2 3 0 0,2-1 0 0,1-1 0 15,1 1 1-15,1-1-1 0,2-1 0 0,2 3-1 16,-3-3 1-16,5 0-1 16,-4 5 2-16,0-2 0 0,-5-1-2 0,-2 5 0 0,-2-2 2 15,-2 0-1-15,-2 2 0 0,-3 0-1 0,5 0 1 16,2 0 0-16,4 2 1 0,0 0-2 0,1-2 0 16,-3 3 2-16,-2-1-3 0,-5 0 1 0,-4 0 1 15,0 0-2-15,3 1 2 0,1-1-2 16,3 2 2-16,4-2 0 15,2 3-2-15,-4-1 2 0,0 1 1 0,-2-3-1 16,-5 0 0-16,-4 3 0 0,2-3 0 0,0 2 0 0,3-2 1 0,6 1-2 16,6-1 1-16,-4-2 0 0,3 0 1 15,-3-2-2-15,0 2 3 0,-4 0-2 0,-1-3 0 16,1 3-3-16,0 0 4 0,0 0-1 0,4 0 1 16,6 0-3-16,-3-2 0 0,3 2 3 0,3 0-2 15,0-2-2 1,-2 0 3-16,0 2-2 0,-5-2 2 0,1-1 0 15,-3 3-1-15,2-2 2 0,-2-2-2 0,7 4 2 0,-5-2-1 0,5-1-1 16,0 3 2-16,4-2-1 0,0 2-1 16,5-2 3-16,-3 2-4 0,0-2 2 0,1 2 1 15,-1-3-2-15,-2 3 1 0,-2 0 2 0,-2 3-3 16,2-3 0-16,-2 2 3 0,-1-2-3 0,5 0 1 16,1 2 0-16,-1-2 0 0,4 2-1 15,1-2 1-15,2 3-2 16,-1-3 1-16,3 0 4 0,-2 0-5 0,4 2 2 0,1-2 0 0,1 0 1 15,0 2-1-15,-1-2-1 0,3 0 0 0,1 0 2 16,-5 0-2-16,7 2 0 0,-7 0 0 16,2-2-1-16,3 3-3 0,-1-1-2 0,1-2 3 15,2 2 0-15,-3 0-6 0,12 0 2 0,-11 1 4 16,1-1 1-16,3 0 1 0,7 0 2 0,-11-2-3 16,1 5 3-16,3-5 2 15,0 4-2-15,0-2 0 0,0 3 1 0,3-1-2 0,-3-2 2 16,0 3 0-16,0-1-2 0,2 3 1 0,-2-1 2 15,0 1-1-15,2 2-3 0,2-3 3 0,-4 3-1 16,0 0 0-16,3 0 1 0,-3 2-2 16,0-2 2-16,0 2-1 0,2 0 1 0,-2 0-1 15,0 0 0-15,2 4 1 0,-2 1-1 0,2-3 0 16,-2 2 0-16,0 1 1 16,0-3-1-16,0 0 0 0,2-2 0 0,-2 5 1 0,0-3-1 15,0-2 0-15,0 4-1 0,0-1 2 0,0 1-1 16,0 0 0-16,0 3 1 0,0-3-2 0,3 5 2 15,-3-4-1-15,0 4 1 0,2-1-1 0,0-1 0 16,-2 2 0-16,2-2 0 0,3-1-1 0,-5 1 2 16,0-3 0-1,0 1-1-15,2-3 1 0,-2-2-3 0,0 0 4 16,2-2-3-16,-2 0 1 0,0-3 1 0,0 1-1 16,0-1 1-16,2-1-1 0,-2-1 1 15,0 1-3-15,0-3 4 0,0 5-2 0,0-7-1 0,0 4 2 0,5-2 0 16,-5 0-1-16,0-2 1 0,0 3-2 0,2-1 1 15,0-2 2-15,-2 2-3 0,2 0 2 16,3 0-1-16,-5 1 1 0,4-3 0 0,1-3-1 16,-1 3-1-16,3 0 2 15,-3 3 0-15,3-1 0 0,-1-2-1 0,5 0 2 0,-4 0-1 0,2 0 0 16,2 0-2-16,4 0 2 0,3-5-1 0,-5 5-1 16,0 0 2-16,7-2-1 0,0 0 0 15,2 0 0-15,-2 0 0 0,2-1 0 0,0 3 2 16,2-2-3-16,-2 0 1 0,-2 0 1 0,2 0-1 15,-2-1 1-15,-2 1-3 0,4 0 3 16,0 2 1-16,-2-2-2 16,4-1-1-16,0 3 1 0,3 0-1 0,3-2 2 0,3 0-1 0,-6 2 0 15,-1 0 0-15,3 2-1 0,-5 0 2 0,1-2-2 16,-10 3 1-16,0-1 1 0,1-2-2 16,-7 2 2-16,6 0-2 0,-4-2 0 0,-2 3 1 15,0-1 0-15,0-2-5 0,-1 2-3 0,-3 0-30 16,1 0-48-16,-1 3-34 0,-3-1-44 0</inkml:trace>
  <inkml:trace contextRef="#ctx0" brushRef="#br0" timeOffset="11531.1158">7106 5223 14 0,'9'-2'52'0,"0"-2"-31"0,-5-1 21 16,3 5-35-16,-3-2-11 0,-1 0 2 0,-1 2-6 0,-2-2 4 16,0-1 3-16,0 3-2 0,0-2 2 0,-2 2 0 15,-1 0-1-15,3 0 0 0,-4 0 3 0,2 0-2 16,0 2 0-16,-3-2 0 0,3 0 3 15,-3 3-2-15,3-3-1 0,0 0 0 0,-2 2-2 16,-1-2 5-16,1 0-1 0,2 2 0 0,-5 0-2 16,3 0-1-16,-1 1 2 0,-1 1 2 0,-1-4-4 15,3 2 1-15,-3 3-1 0,0-3 0 16,1 0 5-16,-1 3-4 0,3-3-1 0,-1 2 2 16,1-2-1-16,-1 1 3 0,1 1-3 0,0-4-1 15,1 4 2-15,-1-4 1 0,2 3 0 0,-3-1-3 16,1 0 3-16,0-2-2 15,-1 2 2-15,1 0-2 0,-1-2 1 0,1 3 0 0,0-1-1 16,-1-2-2-16,1 2-6 0,-1 0 1 0,1-2-4 16,0 2-13-16,-1 1 18 0,1-3 1 0,1 0 0 15,-1 2-5-15,2 0 7 0</inkml:trace>
  <inkml:trace contextRef="#ctx0" brushRef="#br0" timeOffset="14280.2057">5986 4617 21 0,'-4'9'11'0,"-1"0"2"16,-1 2-7-16,-1 0 4 0,3-3-3 0,-5 1 3 15,2 2 7-15,1 0-8 16,-3 0-1-16,0-2 8 0,0 2-3 0,0-2 14 16,-2 2-13-16,-2 0-1 0,0-2-6 0,0 2 0 0,-7 2-5 15,0 0 7-15,0-2-8 0,3 0-6 0,-1 0 3 16,2-2 0-16,1 2-1 0,4-4 2 0,2 2-1 15,0-3 0-15,3 1 0 0,-1-3 0 16,5 3-2-16,-2-5 5 16,6 3 4-16,0-5-1 0,0 0 2 0,-2 0 8 0,0 0-2 0,-2 0-3 15,0 2-13-15,0-2 6 0,2 2-2 16,0-2-2-16,2 2-2 0,0-2 5 0,2 0-1 16,3 0 0-16,2 0 1 0,-3 2-2 0,5 1 1 15,0-1-1-15,3 0 0 0,-1 0 2 0,2 3 0 16,1-3 1-16,-1 2 0 0,1-2 1 15,1 5 6-15,1-2-7 0,0-3 1 0,1 0 2 16,6 2 1-16,-1-4 0 0,-4 0-1 0,4 0 8 16,-4 0 1-16,4-2-8 0,-4 0-2 0,4-2-3 15,-4 1 4-15,0-1-6 0,0-1 0 16,-5 1 2-16,1 0 2 0,-3 1 30 0,-4 1-12 16,-1 0-11-16,-3-2-2 0,-1 1-3 0,1-1 0 15,-5 2 3-15,0 0-5 0,0-7-1 0,2 7-4 16,0-3 2-16,-6 1-1 0,1-3-2 15,1 3 3-15,2 2-1 0,0-1 0 0,-2-3 2 16,0 1-3-16,0 1 3 0,-1-1-3 0,-1-1 4 16,2 1 0-16,-3 1 0 0,-1-5-2 0,-1 3 1 15,-2-1-2-15,1-2 2 0,-6 0-2 16,3 3 0-16,-4-3 1 0,-1 0-1 0,1-2 1 16,0 2-1-16,-3-2 0 15,3 2 0-15,-1 1 2 0,1-1-2 0,-3-2 1 16,3 2-1-16,-1-2 1 0,5 2 0 0,-2 2 0 0,4-1-1 15,-2 1 1-15,2 3 0 0,3-5-1 0,-3 4 0 16,4-1-1-16,1 1 2 0,0 5-2 0,-1-4 1 16,3 0-7-16,-2 1-47 0,4 3-14 0,0 3-114 15,0-6 179-15,-3 1-12 0,3 2-44 16</inkml:trace>
  <inkml:trace contextRef="#ctx0" brushRef="#br0" timeOffset="22124.6309">10164 9360 28 0,'3'-5'18'0,"1"5"-7"0,-2-2-3 0,5 0-5 16,-1 2 5-16,1-2 4 0,2-1-4 0,2 3 0 16,2 0 14-16,0-2 26 0,3 0-25 0,4 0 17 15,2 0-12-15,2-1-15 0,2 1 6 0,3-2-8 16,13-1-2 0,-2-1 9-16,-3 1-13 0,3-1 5 0,0 1-4 15,-1-1 1-15,5 1 2 0,14 1-2 0,-3-1-2 0,-5 3-1 0,-1-2 0 16,-5 2 0-16,-6-1 0 0,1 3 3 15,1-2-2-15,8 0 0 0,5 2-1 0,5-2-3 16,-1-3 0-16,-4 1 1 0,-2 0-2 0,-3-1 1 16,5-1-1-16,7 1 2 0,-1 1-1 0,3-5-1 15,-7 2 0-15,-7 1 2 0,-6-1-2 0,2 3 0 16,3-1 0 0,3 1 0-16,6-1-1 0,-6 1 2 0,-1 2-2 0,-7 0 2 0,-5-1-1 15,5 1 0-15,2 2-1 0,9-4 2 16,2 2 0-16,0-1 1 0,-2 1-3 0,-9 2 1 15,-2-2 1-15,0 0 0 0,0 2-2 0,9 0 3 16,-1 0-3-16,-1 0 4 0,-1 0 1 0,-8 0 0 16,-5 2 3-16,-4-2-4 0,2 0 0 15,3 2-3-15,1-2 0 0,5 2 0 16,0 1 0-16,-2 1 1 0,-5-2-2 0,-2 0 2 0,-7 3-2 16,1-1 1-16,-5-2 0 0,-2 3-1 0,0-5 0 15,-3 4 2-15,-1-4-4 0,-1 2 4 0,-2-2-2 16,5 3 2-16,-3-3-1 0,3 0-2 15,2 0 2-15,-2 0-1 0,1 0 1 0,3 0 0 16,0 0 1-16,1 0-2 0,1 2 0 0,-4-2 1 16,-1 2 1-16,1-2-2 15,-4 0 1-15,-1 0 1 0,-2 0-1 0,1 0-1 0,-3 0 1 16,0 0 0-16,0 0 1 0,-5 0-2 0,3 0 2 16,-4 0-2-16,-1-2 1 0,-13 2-1 0,7 0 2 15,0 0-1-15,2 0-1 0,0 0 2 16,0 0 0-16,-2 0 3 15,2 0 1-15,-3 0 1 0,3 0 0 0,0 0 4 16,5 0 3-16,-1 0 1 0,-2 0 0 0,1 0 1 16,-1 0-8-16,-2 0-10 0,0-2 1 0,0 2-6 0,0-3 0 15,-2 1 4-15,-1 0-5 0,3-2 6 0,-4 1 5 16,0-1-2-16,-1 0 0 0,-1-1 0 0,-1-1-1 16,2-1 2-16,-3 3-3 0,1-3 4 0,-2-2-2 15,3 0-1-15,-1 1 2 0,-2-4-1 16,0 1 0-16,3 0 0 0,-5-2 0 0,4 0 0 15,0 2 0-15,-1-2 0 16,-1-5 1-16,2 3-1 0,1-1-1 0,-3 3 1 0,4 0-1 0,-1 0 1 16,1 2 0-16,-1-3-2 0,-1 3 2 15,3 0-7-15,-3 0 2 0,1-2 1 0,1 4-7 16,-2-2 3-16,-1-2 6 0,1 2 1 0,0-2 0 16,1-1-1-16,-3 3 2 0,2-4 0 0,1 4 1 15,-1-2-2-15,-2-1 2 0,5 3-2 0,-3 0 1 16,1 0-1-1,-1 0 2-15,0 0-1 0,1 0-2 0,-1 3-2 0,-2-4 0 0,3 4 2 16,-3 1-1-16,0-2 2 0,0 0-1 16,3 3 1-16,-3-1 0 0,2 1-1 0,1 1 1 15,-1 1 2-15,3-3-4 0,-3 3-4 0,0 2 1 16,1-1-3-16,1 3 3 0,1-2 3 0,-3 0 3 16,3 2 3-16,2 0-3 0,-3 0 0 15,1-2 2-15,0 2-2 0,-1 0 0 0,3-3-1 16,-2 3-6-16,1 0-8 0,1 3 8 0,-2-3 1 15,1 0 0-15,1 0 6 0,-2 0-2 0,4 2 4 16,-5-2 0-16,1 0-1 0,2 2 2 16,-3 0-2-16,1-2-2 0,0 5 2 0,-3-5-1 15,0 4 0-15,1-4 2 0,-3 5-1 0,-2 1-1 16,0-1 1-16,-2-1-1 16,-1 3 1-16,-3-3 1 0,1 0-3 15,-1 1 3-15,-1 1-3 0,0-1 1 0,-1-1 1 0,-1 1 0 16,0-3-1-16,0 2 1 0,0-2-1 15,0 1 0-15,1-1 0 0,-1 0 2 0,0-2-1 16,0-2-2-16,-2 2 2 0,2-2-1 0,-4 2 1 16,-5-3-1-16,-2 1 0 0,-2 2 1 0,-2-2-1 15,0 0-1-15,2 2 2 0,0 0-1 16,2 0-1-16,4 2 3 0,1-2-2 0,-1 2-1 16,-1-2 2-16,-1 0-2 0,-4 2 2 0,-2 1 0 0,-5 1-2 15,-4 1 3-15,0-1-3 0,4 0 1 0,5 3 1 16,2-3-1-16,2-1-1 0,2 1 2 0,-6-4-1 15,0 4 0-15,-5-1 1 0,-2 1-3 0,2 0 3 16,5 1 0-16,4-1-1 0,0 1 0 16,7-3 0-16,-2 2 0 0,1-2-1 0,1 1 3 15,0-3-3-15,-3 2 0 16,-1 0 3-16,-3-2-2 0,0 0-2 0,-4 0 4 0,4 0-2 16,0 0 0-16,2 0 1 0,3 0-1 0,4 0-1 15,2-2 1-15,0 0 0 0,3 2 0 0,-1-5 0 16,-2 3 1-16,0 0-1 0,-2-3 0 0,-2 1-1 15,-3 2 2-15,1-3 0 0,-5 1-1 0,2 4 0 16,1-2-1-16,-1 0 2 0,5 2-3 16,0 0 4-16,4 0-3 0,0 0 1 15,0 2 0-15,5 0-1 0,-5-2-1 0,2 0 2 0,1 0-3 16,-1-2 2-16,-2 2 0 0,0-2-3 16,0 2 3-16,1-5-3 0,-1 5 3 0,-2-4 0 15,0 4 1-15,0-5 0 0,-1 5 0 0,4-2 1 16,-1-2-1-16,2 4 0 0,-2-5 1 0,5 5-1 15,-1-2-1-15,3 0 2 0,-2 0-2 16,-1 0 1-16,3-1 2 0,-2 1-2 0,-3 0 0 16,3 0 0-16,-5-1 0 0,2 3 0 0,0 0 0 15,-1 3-1-15,1-1 1 0,-2 0 0 0,0-2 0 16,0 2-1-16,1 1 3 0,3-3-2 16,-4 2 0-16,5 0-1 0,2-2 2 0,2 0-2 15,-3 2 3-15,6 0-3 0,-1 1 0 0,0 1-1 16,0-2-8-16,3 3-1 15,-3-1 3-15,2 3 9 0,0-1-2 0,-1-1 1 16,1 1 1-16,0 3-3 0,-1-5 6 0,1 5-4 0,-2-2-1 16,0 2 1-16,1 2 0 0,-1 0 2 0,0 2-2 15,-2 0 0-15,0 3-1 0,0-1 4 0,0-2-3 16,2 5 0-16,-2-3 1 0,4 1-1 0,-1-3 1 16,3 0-1-16,1 3-1 0,-3-3 1 15,5 2 1-15,0 1-1 0,2-1 0 0,0 3-1 16,0 0 0-16,2 1 2 15,2 6-1-15,3 1 1 0,-3-2-1 0,-1 1 1 0,-1-1 0 16,0 0-2-16,0-4 1 0,-2 2-1 0,0-4 0 16,0 1 3-16,0 1-2 0,0-2-1 0,0 2 1 15,5 0 3-15,-1 2-1 0,0-2-2 0,5 4 3 16,0-4-1-16,0-1-1 0,2 1 0 16,0-2 2-16,0-3-2 0,0 1 1 0,0-5 1 15,-2-2-4-15,-3-1 0 16,3 1 2-16,-4 0 0 0,1-2-3 0,-1-1-35 0,-1 3-80 0,0-2-59 15</inkml:trace>
  <inkml:trace contextRef="#ctx0" brushRef="#br0" timeOffset="28359.2968">13600 6817 7 0,'0'0'25'0,"0"0"5"0,0 0-14 0,0 3 3 15,0-3 11-15,0 0 19 16,0 0 9-16,0 0-49 0,0-3-20 0,0 3 14 16,-3-2 0-16,3 2-1 0,-2-2-8 0,2 0-11 0,-2 0 8 0,-2-1-3 15,1-1 7-15,-1 4 2 0,0-4-8 16,-3 1 6-16,0-1 5 0,-2 4-6 0,-2-4 4 16,3 4 4-16,-6-3-3 0,3 1 2 0,-2 0-1 15,0 2 1-15,0-2 7 0,-7 2 0 16,4 0 3-16,3 0-7 0,2 0 3 0,-2 0-7 15,2 0 2-15,2 0-1 16,-2 0 0-16,4 0 0 0,-1 0-3 0,-1 0 1 0,4 0-1 0,-3 0 1 16,1 0-1-16,3 0 2 0,-1 0-3 0,1 2 1 15,-1-2-1-15,3 0 2 0,-2 2-3 16,2-2 4-16,-1 0-2 0,1 2 2 0,0 1-6 16,2-1 3-16,-2 0 1 0,-1-2 2 0,3 4 1 15,-4-4-1-15,2 5-3 0,2-3 5 0,-2-2-3 16,-1 2 3-16,1 0-3 15,0 1 8-15,-2-1 1 0,-1-2 3 0,1 2-2 0,-1-2-3 16,-1 2 0-16,-1-2-3 0,1 0 3 16,-1 0 1-16,-2 0 0 0,3 0 0 0,-5 0-4 15,2-2-1-15,-2 2-3 0,0-2 4 0,0 2-4 16,0 0 1-16,0 0 1 0,0 0 0 0,0-2-3 16,2 2 3-16,-2 0-2 0,0 0 2 0,2 0-4 15,-4 0 4-15,2 0-1 0,0 0 0 16,-3 0 0-16,3 0-1 0,0 0 1 0,0 2-1 15,0-2 1-15,2 0 0 0,1 0 1 0,-1 0-2 16,2 0 2-16,1 0-1 0,-1 0-2 16,-2 0 2-16,5 0-1 0,-3 0 2 0,0 0-2 15,1 0-1-15,1 0 0 0,-1 0 3 0,1 0-1 16,1 0-2-16,-3 0 3 16,-1 2-3-16,1-2 0 0,0 2 2 0,-1 0-1 15,-1-2 2-15,2 3-1 0,-4-1 1 0,4-2-1 0,-1 0 1 16,1 2-2-16,0 0 1 0,-1-2 3 0,-1 0-2 15,0 2 2-15,-2-2 2 0,-2 3-4 0,-1-3 1 16,3 0-3-16,-4 2 2 0,2 0 0 16,-3-2-1-16,3 2-1 0,-2-2 2 0,1 2-1 15,1-2 0-15,0 3 1 0,4-3-1 0,-4 0-1 16,4 0 3-16,0 0 1 0,0 0 2 0,1 0-1 16,1 0 0-16,3 0-2 0,-3 0 1 15,3 0 1-15,-1-3 0 0,1 3 1 0,-1-2 1 16,3 2 0-16,0 0 1 0,-2-2-6 0,1 0 3 15,1 2-2-15,0-2-1 0,-2 2-1 0,1-3 1 16,-1 3-1-16,2 0-1 0,-3-2 2 16,3 2-3-16,-2 0 3 0,1 0-1 0,-1 0-2 15,0 0 4-15,-1 0-3 16,1 0 0-16,-1 0 3 0,-1-2-2 0,-3 2-2 0,2 0 3 0,1-2-3 16,-5 2 0-16,2 0 0 0,-7 0 3 15,5 0 0-15,-2-2-2 0,-2 2 2 0,-1 0-2 16,1 0 2-16,0 0-3 0,-3 0 3 0,5 0-1 15,-3 0-1-15,1 0 3 0,2-3-4 0,-3 3 2 16,1 0 0-16,1 0 0 16,-1 0 0-16,4 0 1 0,-2 3-2 15,0-3 1-15,2 0 0 0,-3 2 2 0,1-2-2 0,0 0 0 0,-3 2-1 16,1 0 2-16,0 0-2 0,-3-2 2 0,-2 3-3 16,2-1 3-16,-1-2-1 0,-1 2 0 15,2 0 0-15,0-2-1 0,-1 0 1 0,3 0 0 16,-1 2 1-16,3-2-2 15,1 0 1-15,0 0 0 0,2 0-1 0,0 0 2 16,2 3-1-16,0-3 0 0,0 0 0 0,3 0-1 16,-1 0 2-16,-2 0-1 0,5 0 1 0,-1-3-2 0,-1 3 3 15,1 0-1-15,-1-2-1 0,-1 2 1 0,1 0 1 16,-3 0-3-16,2-2 3 0,1 0 1 16,-5 2-4-16,2 0 1 0,0-2 0 0,-2 2 3 15,0-3-5-15,-2 3 4 0,-1 0-4 0,-1-2 3 16,-3 2-1-16,1 0 2 0,-3 0-4 0,-2 0 3 15,0 0-2-15,-3 0 1 0,6 2 0 16,-3-2 1-16,2 3 0 0,2-1-2 0,-2-2 1 16,5 2-1-16,-3 0 1 0,3 0 0 0,-1-2 1 15,-1 5-3-15,1-5 3 0,-4 4-1 0,1 1 1 16,-4-3-2-16,1 2 2 0,-2-1-2 16,2-1 1-16,0 2 1 0,0-4-2 0,0 2 2 15,2 1 1-15,5-3 0 16,-1 2-1-16,3 0 1 0,-2 0-1 0,4-2 1 15,0 2-2-15,-3-2 0 0,6 3-1 0,-4-3 4 0,4 2-4 0,-3 0 0 16,0-2 2-16,0 2-2 0,0 0 2 16,2-2-1-16,-2 3 1 0,2-1-1 0,-2-2 0 15,0 2-2-15,0-2 1 0,2 0 5 0,0 0-7 16,0 0 4-16,1 2-2 0,1-2 3 16,-2 2-1-16,5-2-5 0,-3 0 6 0,0 0-3 15,1 0 4-15,-1 0-4 16,3 3 0-16,-5-3 1 0,2 2 1 0,1-2-1 0,-1 0 1 0,-4 0-2 15,2 0 3-15,1 0-4 0,1 0 5 0,-2 0-4 16,-2 0 0-16,2 0 2 0,3 0-1 16,-3 0 0-16,2 0 1 0,1 0 1 0,-3 0-3 15,2 0 1-15,1 0 2 0,-3-2-2 0,2 2 1 16,0 0-3-16,-1 0 4 0,1 0-4 0,-4 0 3 16,2 2-2-16,0-2 1 15,-2 0 1-15,3 0-1 0,-1 2-1 16,-2 0 1-16,2 0 1 0,0-2-2 0,0 0-1 0,-2 3 1 0,2-3 2 15,-2 0 2-15,3 2-2 0,-1-2 2 0,0 0 3 16,0 0 2-16,0 0-5 0,3 0 0 16,-5 0 6-16,4 0-6 0,0 0-4 0,1 0 2 15,-1 0 0-15,1 0-1 0,-1 0-1 0,0 0 1 16,3 0 1-16,0 0-2 16,-1 0 1-16,1 0 0 0,-1 0 0 0,10 0 0 0,-5 0 2 15,-5 0-1-15,3 0 0 0,0 0-2 0,0 0 0 16,-1 0 2-16,3 0-1 0,0 0-1 0,-2 0 0 15,2 0 1-15,0 0-1 0,0 0 1 16,0 0-1-16,0 0 1 0,2 0 0 0,-2 0-2 16,0 0 2-16,0 0 0 15,0 0 2-15,0 0-3 0,3 0 1 0,-3 0-1 16,2 0 2-16,-2 0-2 0,0 0 1 0,0 0 0 0,2 0 0 16,-2 0-1-16,0 0 2 0,2-2-3 0,-2 2 1 15,0 0 4-15,0 0-5 0,0 0 1 0,2 0 2 16,-2 0 0-16,0 0-1 0,3 0 1 0,-3 0-2 15,0 0 1-15,0 0 1 0,0 0 1 16,0 0-2-16,0 0-1 0,0 0 2 0,2 0 1 16,-2 0-1-16,0 0 0 15,0 0 0-15,0 0-1 0,0 0 2 0,2 0-3 0,-2 0 3 0,0 0-1 16,0 0 1-16,0 0 0 0,0 0 0 16,2 0-1-16,-2 0 0 0,0 0 1 0,0 0-3 15,0 0 1-15,0 0-1 0,0 0 2 0,0 0-1 16,0 0-1-16,0 0 0 0,0 0 2 15,0 0-1-15,0 0-1 0,0 0 0 0,0 0 1 16,0 0-2-16,0 0 0 16,0 0-3-16,0 0-6 0,3 0-4 0,-3 0 6 0,0 0 12 0,0 0-2 15,0 0-3-15,0 0 4 0,2 0-1 0,-2 0-2 16,0 0 1-16,0 0 1 0,0 0-1 16,0 0 0-16,0 0-1 0,0 0 2 0,0 0 1 15,0 0 1-15,0 0-1 16,0 0-3-16,0 0 2 0,0 0-1 0,0 0 0 15,0 0 2-15,0 0-3 0,0 0 2 0,0 0-2 16,0 0 3-16,0 0-3 0,0 0 1 0,0 0 0 0,0 0 3 16,0 0-4-16,0 0 1 0,0 0 1 15,0 0-1-15,0 0 0 0,0 0 2 0,0 0-3 16,0 0 2-16,0 0-1 0,0 0-2 0,0 0 2 16,0 0 0-16,0 0 0 0,0 0 0 0,0 0 0 15,0 0 0-15,0 0-1 0,0 0 3 0,0 0-3 16,0 0 1-16,0 0-2 0,0 0 0 15,0 0 0-15,0 0 2 0,0 0-2 0,0 0 4 16,0 0-3-16,0 0 1 0,0 0 0 0,0 0 2 16,0 0-3-16,0 0 2 0,0 0 0 15,0 0 0-15,0 0-2 0,0 0 0 0,0 0 3 16,0 0-2-16,0 0 0 0,0 0-2 0,0 0 3 16,0 0 1-16,0 0-2 0,0 0-1 0,0 0 5 15,0 0 4-15,0 0 0 0,0 0-3 0,0 0-1 16,0 0-4-16,0 0 1 0,0 0-1 15,0 0 0-15,0 0 1 0,0 0-2 0,0 0 2 16,0 0 1-16,0 0-3 0,0 0 1 0,0 0 1 16,0 0-2-16,0 0 2 0,0 0-2 15,0 0 3-15,0 0-2 0,0 0 0 0,0 0 3 16,0 0-3-16,0 0 1 16,0 0-1-16,0 0 0 0,0 0 0 0,0 0 0 15,0 0-1-15,0 0 1 0,0 0 0 0,0 0 0 0,0 0-1 0,0 0 1 16,0 0-5-16,0 0-25 0,0 0-24 0,0 0-91 15,0 0 124-15,0 0-45 0,0 0 4 16</inkml:trace>
  <inkml:trace contextRef="#ctx0" brushRef="#br0" timeOffset="33967.9029">10449 7038 34 0,'0'-7'21'0,"0"3"-6"0,-2-1 1 0,2 1-3 16,2 0-8-16,-2-1 13 0,0 3 9 0,2-2 36 15,0-1-13-15,0 1-18 0,1 2-14 0,-1-3 1 16,2 3-9-16,-4 0 8 0,2 0 6 16,1-1-12-16,-3-1-3 15,0 2-2-15,2 0 0 0,-2-1-3 0,0-1-1 16,0 4-2-16,0-4-2 0,-2 4 0 0,2-5-1 15,0 3 3-15,-3 0-4 0,1 0 3 16,0-1 0-16,0 1 0 0,2 2 1 0,-2-4-1 0,-3 4 4 0,5-3-1 16,-2 1 1-16,0 0 0 0,0 0 3 0,-1 0-5 15,1-1 2-15,0 1-2 0,2 2-1 16,-2-4 2-16,0 4-1 0,2-5-3 0,-3 5 2 16,1-4 0-16,0 2-1 0,2-3 0 0,-2 3 0 15,0 0-2-15,2 0 3 0,0 0-3 0,0-1 3 16,0 1-2-16,0-2 0 0,2 2 1 15,0-1-1-15,0 1 1 0,3-2 1 0,-3 2 0 16,0-1-3-16,2-3 4 0,1 1-3 0,-3 1 2 16,2 0-2-16,-1-1 3 15,-1-2-3-15,0 3 4 0,0-3-4 0,-2 3 4 16,2 0-2-16,1-1 1 0,-3-1-2 0,2 1-1 0,-2 1 0 16,0-1 0-16,2-1 2 0,0 1-3 0,1-3 3 15,-1 3-2-15,4-4 2 0,-3 3-2 0,1-3 2 16,-2 0 0-16,5 2-3 0,-5-1 3 0,0 1 2 15,3-2 2-15,-3 0-1 0,0 3 2 16,-2-3-5-16,2 0 1 0,0 3-2 0,-2-3 2 16,-2 0-2-16,2 0 0 15,0 2 2-15,0-1-4 0,0 1 3 0,0 0-1 0,0 1-1 16,0-1 2-16,2 3-3 0,1-5 3 0,-3 2-2 16,4 1 0-16,-2-1 2 0,0-2 0 0,1 3-2 15,1-3 2-15,-2 0-2 0,0 2 0 0,3-4 1 16,-3 3-1-16,-2-3 1 0,2-1 0 15,0-1 0-15,-2 2 1 0,0-2-1 0,0 0-2 16,0 0 2-16,-2-1 0 16,2-1 2-16,-2-1-4 0,2-1 2 0,-2 1 1 0,2-1-2 0,0 1 2 15,-5-1-1-15,5 1-2 0,0 1 4 16,-2-3-2-16,0 5 0 0,2 0-1 0,0-3 1 16,0 5-2-16,0-2 3 0,0 4-1 0,0-4 1 15,2 0-3-15,0 4 2 0,-2-4 1 0,0 2-2 16,3-3 1-16,-3 1 0 0,2 0 1 15,0-2-2-15,-2 1 2 16,0 1-2-16,2 0 2 0,0 0-1 0,-2-3-2 0,0 3 3 0,3 0-1 16,-3 0 0-16,2-1 0 0,-2 3 0 15,0 0 1-15,2 0-2 0,-2 0 0 0,0 2 1 16,0 3 0-16,0-3 1 0,2 2-2 0,-2-2 1 16,0 5 1-16,0-3-2 0,0 1 2 0,0-1-2 15,0 3 0-15,0-3 2 0,0 3-1 0,0-1 1 16,0 1-2-1,0 0 0-15,0 1 0 0,0-1 3 0,0 0-3 0,-2-1-1 0,2 1 1 16,-2-1 2-16,2 3-2 0,0-2 1 0,-2-1 1 16,-1 1-1-16,1-1-1 0,2-1 3 0,-2 1-3 15,0 1 1-15,0 0 1 0,-1-3-2 16,3 3 2-16,-2-3-3 0,0 0 3 0,2 1-2 16,-2 1 1-16,0-1 1 15,2-1 0-15,-3 1-2 0,1 1 2 0,2-2-1 16,-2 1-1-16,0 1-1 0,2-1 5 0,0 1-4 0,-2 1 1 15,-1 0-1-15,3 1 1 0,-2-1 0 0,2 2 0 16,0 0 1-16,0-1-1 0,0 1 0 0,0 2-1 16,-2 0 0-16,2 0 0 0,-2-2 0 0,2 2 0 15,0 0 1-15,-5 2 1 0,3-2-1 16,0 0-2-16,-2 0 1 0,-1 2 1 0,1 1-2 16,-1-1 2-16,1 0 0 15,0-2 1-15,-1 4-2 0,1-4 1 0,-1 5-3 0,1-5 3 16,-3 2-2-16,3 2 1 0,-1-4 0 0,3 5 0 15,-2-3 1-15,2 0-2 0,-5-2 3 0,5 2-1 16,0 1-1-16,-1-1 1 0,1 0 0 16,0-2-3-16,0 2 2 0,2-2 1 0,0 0-2 15,-2 2 2-15,2-2-1 0,-3 3 0 0,3-3 1 16,0 0-4-16,0 0 4 16,3 0 0-16,-3 2-1 0,2-2 2 0,-2 2 0 0,4-2-1 0,-2 2 1 15,3 1-1-15,1-3-1 0,1 2 1 16,2 0 0-16,0-2 1 0,2 0 0 0,2 0-2 15,-2 0 1-15,2 0 1 0,-2 0-1 0,5-2 0 16,-5 2 0-16,0-2 0 16,0 2-1-16,2 0 2 0,-2-3 0 0,0 1-1 15,2 2-1-15,-2-2 2 0,0 0-1 16,2 2 0-16,-1-3-1 0,-1 1 2 0,2 0-1 0,0 2 0 0,2-4-1 16,5 1 2-16,0 1-1 0,0-2 0 0,4 2 0 15,-2-3 0-15,3 1-1 0,-3 2 3 16,2-1-4-16,-4-1 3 0,-1 0-1 0,-3 1 0 15,-1-1 0-15,-4 4 1 0,-2-4-3 0,0 4 3 16,-5-3-2-16,1 1 2 0,-5 2-2 16,-2 0 2-16,2 0-1 0,6 0 0 15,-1 0 0-15,-3 0 0 0,2 0-1 0,1 0 2 0,-3 0 0 16,2 2-2-16,1 1 0 0,1-3 3 0,1 0-2 16,2 2 0-16,2-2 0 0,0 2 0 0,2-2 0 15,-2 0-1-15,4 0 1 0,-3 2 0 16,1-2 1-16,-4 0-2 0,-1 0 1 0,-1 2 0 15,0-2 1-15,-1 0-3 16,-1 0 3-16,1 0-1 0,-1 0-1 0,-1 0 1 16,3 0 2-16,2 3-3 0,-1-3 1 0,3 2 0 0,3-2-1 15,1 0 3-15,0 0-2 0,1 0-1 0,-3 0 2 16,3 0-2-16,-3 0 2 0,-2 0-2 0,0 0 1 16,-2 0 0-16,-1 2 1 0,-1-2-2 0,0 0 2 15,-3 0-1-15,-2 0-1 0,-4 2 2 16,2-2-1-16,0 0 1 0,0 0-3 0,7 0 3 15,-5 0-1-15,2 0 0 16,1 0 1-16,-3 0-2 0,0 0 1 0,0-2 2 0,1 2-3 16,-1 0 0-16,2-2 3 0,-4 2-3 0,5 0 1 15,-3 0 1-15,0 0-2 0,0-2 2 0,0 2 0 16,-2 0 3-16,0-3-1 0,0 3-2 0,3 0 0 16,-3 0 1-16,0 0-2 0,0 0 1 15,0 0-1-15,-3 0-1 0,3 0 2 0,0 0-1 16,0 0 0-16,0 0 0 0,0 0-2 0,0 0 3 15,-2 0-1-15,2 0 1 16,0 0-2-16,-2 0 2 0,2 0-2 0,0 0 1 0,0 0 1 16,0 0-3-16,0 0 2 0,-2 0 1 0,2 0-1 15,0 0-1-15,0 0 1 0,-2 0 0 0,2 0 1 16,0 0-1-16,0 0-2 0,0 0 2 0,0 0 2 16,0 0-4-16,0 0 2 15,0 0 0-15,0 0 1 0,0 0-1 16,-3 0-2-16,3 0 4 0,0 0-4 0,0 0 3 0,0 0-2 0,0 0 1 15,0 0 0-15,0 0 0 0,-2 0 2 0,2 0-2 16,0 0-1-16,0 0 0 0,0 0 2 16,0 0-1-16,0 0 0 0,0 0-2 0,0 0 2 15,0 0 1-15,0 0-3 0,0 0 3 0,0 0-2 16,0 0 2-16,0 0-2 0,0 0 3 16,0 0-4-16,0 0 3 0,0 0-2 15,0 0 2-15,0 3-1 0,2-3 0 0,1 2 0 0,-3-2-1 16,2 0 2-16,0 0-1 0,-2 0 0 0,2 2-1 15,0-2 2-15,-2 2-3 0,0-2 3 0,3 2-1 16,-1-2-1-16,0 0 1 0,-2 3 0 16,2-3-1-16,0 2 2 0,-2 0 0 0,3 0-2 15,-1 0 1-15,-2 1 1 0,4 1-1 0,-4-2 0 16,5 3 1-16,-3-1-2 16,2-2 1-16,-2 0 1 0,1 3-2 0,1-1 1 0,-2-1 1 15,3 1-3-15,-3-2 4 0,2 0-3 0,-1 3 1 16,1-1 0-16,-2-2 0 0,3 3-1 0,-3 1 1 15,2 1 1-15,1 0-1 0,-1-3-1 0,-2 3 1 16,3-1 1-16,-1 1-2 0,0-1 2 16,1 1-2-16,-3 0 1 0,2-1 2 0,-1 1-3 15,-1-3 2-15,0 3-2 16,0-3 2-16,-2 1-1 0,5-1-1 0,-5 3 1 0,0-3 0 0,2 1 0 16,0-1 1-16,-2 0-1 0,2 3 0 15,0-3-1-15,-2 1 1 0,3 1 0 0,-1 3 1 16,0-2-2-16,0 0 2 0,1 1-2 0,-1-1 2 15,0 4-1-15,0-2 0 16,0 0 1-16,3 4-2 0,-5-2 2 16,4 0-2-16,-2-2 2 0,1 2-2 0,1-2 0 15,-2-1 3-15,3-1-2 0,-1 0-1 0,0-1 0 0,1-1 2 0,-1-1 0 16,1 0-3-16,-3 1 4 0,2-1-4 0,1-2 3 16,-3 3-1-16,0-3-1 0,0 3 2 15,0-3-1-15,-2 2-1 0,3 1 2 0,-3-1-2 16,2 0 2-16,-2 1 0 0,0 1-2 0,-2 1 1 15,-1 0 0-15,3-1 0 0,-4 3 0 16,2-2 0-16,0-1 0 16,-1 1 1-16,-1 0-1 0,4-1 0 0,-2-1 0 0,0 1 1 0,2-1-1 15,-3-3 0-15,3 2 1 0,-2-2-3 0,2 1 3 16,0-1-1-16,0 0 1 0,0-2-1 16,0 0 1-16,-2 0-2 0,2 0 2 0,0 0-1 15,0 0-1-15,0 0 1 0,-2 0 2 0,2 0-4 16,0 0 3-16,-2 0-1 0,2 2 0 0,0-2-1 15,-3 2 1-15,3 1 0 16,-2-1 1-16,0-2 0 0,0 4-2 0,0-2 2 0,-1 3-1 16,1-3-1-16,-2 0 2 0,2 0-2 0,-3 1 0 15,3 1 3-15,-2-2-2 0,-3 3-1 0,5-3 1 16,-3 0 0-16,3 0 0 0,0 1 0 16,0-3 1-16,-1 2-1 0,3-2 0 0,-2 0 0 15,0 2 1-15,2-2-2 0,0 0 1 0,0 0 0 16,0 0-1-16,0 0 1 15,0 0 1-15,-2 0-2 0,2 0 1 0,0 0 1 0,0 0-2 0,2 0 1 16,-2 0 0-16,0 2-1 0,0 0 3 16,0 1-4-16,0-3 4 0,2 4-3 0,0-2 1 15,-2 0 0-15,0 1 1 0,3-1-1 0,-3 0-1 16,2 0 1-16,-2-2-1 0,0 2 2 16,0 1 0-16,2-3 0 0,-2 2-1 0,0-2 0 15,0 0 2-15,-2 0-1 16,2 0-2-16,0 0 0 0,0-2 4 0,0 2-4 15,0-3 0-15,-2 3 2 0,2-2-1 0,-3 2-1 16,3 0 2-16,0-2-1 0,0 2 0 0,0-2 1 0,0 2-2 16,0 0 2-16,0 0-1 0,0 0 0 0,0 0 0 15,0-2-1-15,0 2 0 0,0 0 1 0,0 0 0 16,0-3-1-16,0 3 1 0,0 0 0 16,0 0 1-16,0 0-2 15,0 0 0-15,0 0 3 0,0 0-2 0,0 0-1 0,0 0 0 0,0 0 2 16,0 0-1-16,0 0 0 0,0 0-2 0,-2 0 2 15,2 0 1-15,-2 0-2 0,2-2 1 16,-4 2 2-16,4-2-2 0,-3 2 0 0,1 0-2 16,-2 0 4-16,2-2-3 0,-3 2 0 0,3-2 1 15,0 2 0-15,-3 0 0 0,1 0 1 16,0 0-1-16,-3 0-2 16,3 0 3-16,-3 2-1 0,-2-2 1 0,3 2-2 0,-1-2 1 0,-4 4 1 15,2-4-2-15,0 5 2 0,0-5-2 0,1 4 1 16,-1-2 0-16,0 1 0 0,-2-1 0 15,4-2 1-15,-1 2-1 0,-1 0 0 0,2-2 0 16,-2 0-1-16,3 0 0 0,-1 0 2 0,-2 2-1 16,3-2 1-16,-3 3-2 0,0-3 2 15,2 2-1-15,-4 0-1 0,-2 0 2 0,2 3-1 16,-2-3 0-16,0 2 0 0,-3-2-1 0,1 3 2 16,-1-3-1-16,-4 2-1 0,5-1 2 0,-5-1-2 15,3 0 1-15,1 0 0 0,-2 0 0 0,1 1 0 16,4-3 1-16,-3 0-1 0,5 2 1 15,0-2-2-15,2 0 0 0,-2-2 1 0,5 2 1 16,-5 0-2-16,4 0 2 16,0-3-2-16,1 3 3 0,1 0-4 0,1 0 1 15,0 0-2-15,-3 3-6 0,5-3-12 0,0 2-2 0,-1-2-13 16,1 0 9-16,0 2-5 0,0 0-11 0,2-2 11 16,-2 0 4-16,-1 3-7 0,1-1 1 0,2 0-14 15</inkml:trace>
  <inkml:trace contextRef="#ctx0" brushRef="#br0" timeOffset="51109.1406">5858 15465 5 0,'-2'2'32'0,"2"0"-22"0,0 1-10 16,0-3-3-16,0 0 1 0,0 2-6 0,0 0 5 16,0-2 0-16,-2 0-4 0,2 2 15 0,0-2 3 15,0 0-2-15,2 0 7 0,-2 0-4 16,2 0 2-16,1 0-4 0,-1 0-1 16,0 2-2-16,2-2 7 0,1 3-2 0,1-3-4 0,-1 0 3 15,-1 0-8-15,3 2 0 0,-1-2-1 0,1 2 11 16,4-2 1-16,-4 0-11 0,1 2 1 0,4 0-2 15,-1-2-1-15,0 0-5 0,2 0-5 16,-2 3 9-16,4-3 0 0,-4 2-4 0,0-2 0 16,-2 0 3-16,-2 0 0 0,-1 0 2 0,-1 0-4 15,-1 0 4-15,1 2-2 16,-1-2-1-16,-2 0 3 0,0 0-3 0,1 0 2 0,-3 0 1 16,0 0 2-16,2 0-1 0,-2 0 6 0,0 0 13 15,0 0-11-15,0 0 9 0,0 0-3 0,-2-2-11 16,2 2-1-16,0 0-5 0,-5 0 4 15,1 0-4-15,-3 0 1 0,-2 0 0 0,1 0-1 16,-3 0 1-16,-3 0 0 0,1 0 1 0,0 0-3 16,-3 0 1-16,1 2 0 15,0-4-1-15,-1 2 1 0,1 0 2 0,-1 0-2 16,1-2 0-16,-1 2 1 0,3-3-1 0,2 3 3 16,-2 0-3-16,2 0 1 0,0 0-2 15,0-2-3-15,2 2 5 0,0 0-3 0,0 0-1 16,1 0-7-16,-4 0-15 0,6 0-3 0,-3 2 0 15,0-2-5-15,3 0 16 0,-3 3 4 0,0 1 10 16,2-4 6-16,-1 4 1 0,-1-4-1 16,2 5 0-16,0-5-3 0,1 2 6 0,1 0-6 0,1-2 3 0,0 2-4 15,-1 1 5-15,3-1-2 0,-2-2 2 0,4 0 1 16,-5 2-3-16,5-2-1 0,-2 0 1 16,2 2 0-16,0-2-2 0,0 0-1 0,0 0-1 15,0 0-4-15,0 0 9 0,0 0 0 0,0 0 0 16,2 0 12-16,0 0-4 15,-2 2-8-15,3-2 1 0,-3 0-3 16,2 0 3-16,0 3-4 0,0-3-1 0,0 0 4 0,1 0 6 0,1 2-2 16,-2-2 1-16,3 2 1 0,-1-2-2 0,0 0 0 15,3 2-5-15,-2 0 1 0,1-2-2 0,-1 3 10 16,-1-1 8-16,3 0 5 0,1-2-7 16,-3 2-5-16,4-2-9 0,-3 2 0 0,3-2 1 15,-2 0-5-15,1 0 3 0,-1 0-1 0,0 0-1 16,-1 0 1-16,-1 0 1 15,-1 0-2-15,1 0 3 0,1 0 3 0,-4 0 5 0,1 0 0 16,1 0 7-16,-4 0-2 0,2 0 4 0,0 0 2 16,-2 0-15-16,0 0 0 0,0 0 4 15,0 0-1-15,0 0 3 0,0 0-11 0,0 0-2 16,0 0-1-16,0 0 0 0,-2 0 2 0,0-2-3 16,0 2-10-16,0 0-16 0,-1-2-17 0,1 2-15 15,-2 0-64-15</inkml:trace>
  <inkml:trace contextRef="#ctx0" brushRef="#br0" timeOffset="52358.9627">3907 16417 27 0,'0'0'17'0,"0"0"-10"16,0 0 14-16,0 0-4 0,0 0 5 0,0 0-9 0,0 0-5 0,0 0-3 16,0 0 3-16,0 0 13 0,0 0-7 15,0 0 10-15,0 0-1 0,0 0 6 0,0 0-7 16,0 0-6-16,0 0-4 0,0 0-3 0,0 0 0 16,0 0-5-16,0 0-1 0,0 0-1 0,0 0 0 15,0 0-5 1,0 0 2-16,0 0-2 0,0 0 3 0,0 0 1 15,0 0 2-15,0 0 3 0,9-4 0 0,-3 0 1 0,5 1-4 0,7-1-1 16,-5 2-3-16,5 0 4 0,2-3-3 16,2 3 2-16,0-2-1 0,11-1 2 0,-2 1-3 15,0 2 0-15,0-3 0 0,-1 1 1 0,1 4 0 16,-2-5 2-16,2 5 1 0,2 0 2 0,-2 0-1 16,11-2-2-16,4 2-1 0,0 2 0 15,1-2 0-15,10 5 9 0,-6-5-1 0,-1 4 2 16,1-4-7-16,4 0 0 0,3-2 4 0,1-3-5 15,1 3 2-15,-8-4-4 0,-7 1-1 16,1 1 1-16,-2 2-2 0,2-1 0 0,1 1 0 16,-3 2-2-16,0-2 2 0,7 0-1 0,6 2 1 15,-4-5-1-15,-5 3 2 0,3 0 0 0,2-5-2 16,0-1 2-16,-2 1 6 0,-3-2 1 0,-4 0 3 16,-4 0-2-16,-1 3-1 0,-1-3 0 15,-1 2-4-15,1 1 2 0,-1-3 0 0,-1 5-2 16,-5-3-2-16,-3 0 0 0,1 1 0 0,-5 1 1 15,-2 1-4-15,-2 2 2 0,-5 0 0 16,1-1 2-16,-3 1-3 0,-2 2 1 0,0 0-1 16,0 0 1-16,0 2-1 0,0-2 2 0,2 3-1 15,-4-1 6-15,2 0 6 16,-4-2 1-16,0 0-4 0,-1 2 2 0,1-2-2 16,-5 2 1-16,2-2 2 0,-12 0-3 0,3 0 0 0,3 3-2 15,0-3-3-15,2 0 2 0,-2 0-3 0,2 0 1 16,0 0 0-16,4 0-2 0,-2 0 0 0,3 0 0 15,-3 0 1-15,-2 0-2 0,2 0-2 0,-2 0 0 16,0 0 2-16,0 0-2 0,0 0 1 16,0 0 0-16,0 0-2 0,0 0 0 0,0 0 0 15,0 0 0-15,0 0 1 16,-2 0 2-16,2 0-3 0,-2 0 0 0,2 0 2 0,0 0-2 0,0 0 1 16,0 0 0-16,0 0-3 0,-3 0 0 0,3 0-3 15,0 0-7-15,-2 0-5 0,2 0-5 16,0 0-21-16,0-3 1 0,0 3-6 0,0 0-22 15,-2 0-54-15,2 0-5 0,0 0-2 0,2 0 89 16</inkml:trace>
  <inkml:trace contextRef="#ctx0" brushRef="#br0" timeOffset="54515.214">11009 16320 48 0,'2'-6'39'0,"0"-1"-1"16,0 3 37-16,-2-1-21 0,3 3-20 0,-3 0-22 15,2 0-7-15,-2-3-2 0,0 5-6 0,0-2-1 16,0 2 2-16,2-2-4 0,-2 2 2 0,0 0-1 16,0 0-2-16,2 0 1 15,-2 0 0-15,0 0-2 0,0 0 23 0,0 0 0 16,3 0 1-16,1 0-1 0,0 0-6 0,3 0 6 0,2 0-7 16,4 0 0-16,0 0-2 0,3 0 4 0,-1 2-5 15,3-2 2-15,2 0-4 0,-1 2-1 16,1-2-3-16,7 5 2 0,-1-3-2 0,-2 2 4 15,3-1-1-15,-3 1 2 0,5 0 0 0,-1 1-1 16,3-3 3-16,9 5-2 0,9-3-1 0,6-4 2 16,-2 2 0-16,15-4 0 15,-4 2 1-15,-5-2-2 0,1-3-2 0,-1 3-2 0,1-2 2 16,-5-1-1-16,-6 1 0 0,-3 4 1 0,-4-2-1 16,4 2 1-16,0 0 0 0,7 0 0 15,2-2 5-15,1 2 0 0,-4-3-2 0,1 1-1 16,-2 2-1-16,6 0 0 0,1 0-1 0,-1 2 2 15,-2 1 1-15,-6-3 1 16,-7 2-4-16,-3 0 2 0,-1 2 0 0,1 1 3 16,6-1-5-16,-4-2 2 0,1 3-3 0,-4-5 2 0,-3 4 1 15,-6-2-3-15,-5 1 2 0,0-1 2 0,-4 0-2 16,2-2 5-16,0 2 1 0,2-2 3 0,3 0-1 16,-1-2-1-16,1 2-3 0,-1-4 4 0,-1 1 1 15,-3 1 7-15,-3-4-5 0,-5 3-7 16,-3 1-2-16,-2 0-5 0,-3 0 5 0,1 2-1 15,-3-2 0-15,-13 4 4 0,5-2-2 0,2 0 0 16,0 0 1-16,-1 0-1 0,3 0 2 0,0 0-1 16,0 0 0-16,0 0 2 0,0 0-1 15,0 0 0-15,5 0-4 0,-3 0 1 0,0 0 1 16,0 0-1-16,1 0 0 0,-3 0-1 0,0 0-1 16,0-2-2-16,0 2 0 0,0 0 0 15,0 0 1-15,0 0-1 0,0 0-1 0,0 0 1 16,0 0-2-16,0 0 2 15,0 0 0-15,0 0-3 0,0 0 2 0,-3 2 0 0,3-2-1 0,0 0 0 16,-2 0-11-16,2 0-20 0,0 0-31 0,0 0-36 16,0 0 35-16,0 0-41 0,0 2-53 15,2 2-74-15</inkml:trace>
  <inkml:trace contextRef="#ctx0" brushRef="#br0" timeOffset="81381.1972">18027 14168 7 0,'0'5'19'0,"-2"-1"-8"0,2-2-1 0,0 3-7 0,0-1 14 0,0-2-8 15,0 1 16-15,0 1-10 0,0-4 11 0,0 2-2 16,0 3 10-16,0-5-7 0,-2 2-2 16,2 0-5-16,0 0-10 0,0 1-1 0,0 1 0 15,-5 0 0-15,3 3-1 0,-2 0-1 0,-1-1 2 16,1 5 6-16,-1-2-7 0,-1 2-2 0,-1 2 2 15,0-2-2-15,1 5-2 16,-3 1 2-16,2 1-1 0,-1 0 2 0,-1-3-1 0,0 3-4 16,0-3 6-16,0 3-1 0,0-1-2 0,1-1-4 15,-1 2 0-15,0-1-1 0,-2 1 0 0,0-1 1 16,-2 1 0-16,2 2 0 0,-3-5-1 16,-1 3 2-16,2-3-4 0,0 1 3 0,-1-3 1 15,3 3-1-15,3-5 0 0,-4 0 1 0,4-3-1 16,1 1 0-16,3-4 0 15,-1-1 2-15,1 0-2 0,-1 3 1 0,3-7 2 0,2-4 4 16,-2 8 0-16,0-2 2 0,2 0-5 0,4-8 0 16,-4 4 1-16,2-1 0 0,1 3-4 0,-3 0 4 15,0 0 1-15,-3 3-6 0,1-1-1 0,0 0 1 16,2-2-2-16,-2 2 3 0,2 0 0 16,0-2-2-16,0 0 0 15,0 0 0-15,2 0 3 0,0 0-2 0,0 0-3 16,3 0 2-16,-1 3-1 0,3-3 2 0,-1 2-1 0,3-2 0 0,2 4 1 15,0-4 0-15,3 5 0 0,-1-3 7 16,4 2 0-16,1 1 3 0,0-1-3 0,4-2-5 16,9 1 0-16,2 1-3 0,0-2 3 0,2 3 0 15,0-5-1-15,3 0 0 0,2 0 0 0,-3 0 0 16,0-3 0-16,8 1 3 0,-6 0 2 16,-6-2-1-16,-2 4 1 15,-7-5 1-15,-2 3-3 0,-2 0 1 0,-2 0-3 0,-5 2 1 0,-2 0-1 16,-2 0 4-16,2 0 0 0,-7 0 2 15,1-3 8-15,-12 6 8 0,3-3 2 0,2 0 0 16,-1 0-9-16,3-3-10 0,5 1-11 0,-3 2-4 16,-2-4 7-16,0-1-1 0,-2-4 1 0,0 3-4 15,-3-3 3-15,3 2-1 0,-2-1 1 16,-1-3 0-16,-1 2 0 16,-3-4 0-16,2 2 2 0,-2-5-1 0,1 3 0 0,-1-3 0 0,-5-3-1 15,-1-3-3-15,6 4 5 0,-4-4-2 16,0 0 0-16,0 0 2 0,-1 0-7 0,-1 2 7 15,2-2-1-15,-1 2-1 0,-1 0-1 0,2 0 1 16,-3 0-2-16,1-2 3 0,-3 0-1 0,1 0 0 16,-3-4 0-16,-2 2 0 0,2 4 0 15,0 0 0-15,2 0-1 0,3 5 3 0,0-1-1 16,1 3-1-16,3 0 0 0,0 2 2 0,2 2-4 16,1 2 4-16,1-2-3 0,0 3 0 0,3 1-3 15,0 3-10-15,1 0-24 0,3 2 7 16,5 4 5-16,-3 1-11 0,0-3 0 0,-2-2 14 15,-2-2 0-15,0 2-49 0,2 4-11 0,0 1 6 16,2 1-121-16</inkml:trace>
  <inkml:trace contextRef="#ctx0" brushRef="#br0" timeOffset="82294.803">17694 15026 42 0,'-4'7'82'15,"-1"-5"-11"-15,1-2-10 0,2 2-29 0,-3-4-2 16,3 2-9-16,0 0-5 0,2 0-11 0,0 0-7 16,-2 0-7-16,2 0 5 0,0 0 2 15,2 0 8-15,-2 2 7 0,4-2 1 0,1 2 3 16,1 1 6-16,3 1-2 0,0-2-1 0,2 3-8 16,2-3 5-16,3 2 4 0,1-2-6 15,3 3-6-15,2-3-2 0,2 0 2 0,5 0-2 16,11 3 0-16,-1-1-4 0,1-2 0 0,2 1-1 15,4 1 2-15,1 0 1 0,12 3 1 0,-4 0 0 16,-4-1 0-16,-3-1-1 0,-1 1-1 0,8 1 1 16,-7-3-1-16,-1-1 0 0,-3-1-3 15,-7 0 0-15,-4-4 4 0,-4 2-3 16,-3 0-1-16,-6 0 0 0,-4 0-1 16,-5 0-2-16,-5 0 1 0,3 0 2 0,-4 0 3 15,-14 0 3-15,2 0 4 0,5 0-8 16,-3 0-9-16,10 0 1 0,-5 0 5 0,-5 0-8 0,-6-2-1 0,3 2 1 15,-8 0 4-15,-6 0 4 0,-4 0 0 0,-7-3 0 16,0 3 0-16,-3-2 2 0,1 0-4 0,-2 0 2 16,-1 2 1-16,-15-5-1 0,5 3 0 0,-1 2 0 15,-2-2 0 1,3 0-2-16,-16 2 1 0,7-5 1 0,8 5-4 0,7 0-4 0,5 0-2 16,6 0 6-16,2 0-2 0,7 0 2 15,2 3 1-15,3-1 2 0,6-2 0 0,2 2 2 16,0-2-1-16,5 0 2 0,-3 0-2 0,18 0 2 15,-7 0-4-15,1 0-6 0,-3 0 3 0,-4 0 8 16,2 0-6-16,4 0 7 0,-2 0-3 16,7 0 0-16,2 2 1 0,5-2-3 0,4 2 2 15,2-2-1-15,2 5-13 0,0-5-18 0,7 4-43 16,-2-2-20-16,-1 1 6 0,1 3-113 0</inkml:trace>
  <inkml:trace contextRef="#ctx0" brushRef="#br0" timeOffset="85076.2568">19290 14523 127 0,'-13'9'135'0,"-2"-11"-79"0,1 2-22 16,1-4-6-16,7 1-22 0,-3 1-8 0,7 0-6 15,6-7-13-15,-6 9 42 0,2 0-6 16,4 0 5-16,7 0 0 0,2 0-10 0,-2 0-3 15,7 0 7-15,4 0-2 16,5-2-2-16,3-2-5 0,6 4-3 0,1-5-4 16,5 1-3-16,15-3 2 0,-1-2 0 0,-4 5-1 0,1-5 1 15,-2 2 2-15,9-1-6 0,-7-3-4 0,-7 2-1 16,-4-2-1-16,-7 6-2 0,-2-1 1 0,-6 1-5 16,-5 3-18-16,-5 0-21 0,-6 2-1 15,-2 2-19-15,-2 0-2 0</inkml:trace>
  <inkml:trace contextRef="#ctx0" brushRef="#br0" timeOffset="85357.7752">19218 14739 294 0,'4'34'109'0,"0"-15"-114"0,1-8 1 0,1-4 16 16,3-3 28-16,2-1-12 0,7-3 8 15,4-3-32-15,4 1-7 0,1-2 2 0,2 2-1 16,-1-3 6-16,3 1-4 0,7-5-3 0,-1 2-4 16,1 1 5-16,-3 1-2 0,2 1-1 15,3 0-1-15,0 1-14 0,-1 3-21 16,3-4 17-16,-7 4-14 0,-4 0-8 0,-2 0 2 0,0 2 6 15,-3 0-26-15,-2 3-65 0</inkml:trace>
  <inkml:trace contextRef="#ctx0" brushRef="#br0" timeOffset="86982.7915">20988 14217 7 0,'0'-9'35'0,"2"-2"10"15,0 2 11-15,1 0 3 0,-3 3-12 0,2-3-8 16,0 2-18-16,-2 1-14 0,0 1-10 16,0 1-2-16,2 2-4 0,-2-3 2 0,0 5 7 15,0 0 34-15,0 3 27 0,0 3-46 0,-2 3 1 16,-2 6-2-16,-5 5-1 0,-2 5 1 15,-2 3 1-15,-12 19-2 16,-1-1 0-16,-3 5-1 0,-15 19-2 0,4 3 0 0,3-9 0 0,-5 6-3 16,11-17-4-16,7-11 0 0,4-9-3 0,0-4 0 15,3-3 0-15,1 1 1 0,-1-1-2 16,1 1-1-16,-2-5 1 0,3 0-1 0,0-2 1 16,1-5 0-16,3-4 0 0,5-2-2 0,-1 0-1 15,3-5-15-15,-1 1-12 0,3-1-4 16,7-13 4-16,-3 7 4 0,0 0-4 0,-2 2-22 15,-2 0-78-15</inkml:trace>
  <inkml:trace contextRef="#ctx0" brushRef="#br0" timeOffset="87341.7702">20518 14179 12 0,'-4'9'157'0,"-3"-2"-69"0,3-3-37 0,0 1-24 15,-1-1-9-15,1-4-14 0,2 5 14 16,-1-5-17-16,1 2-10 0,2 2 3 16,-2-4-9-16,2 2 31 0,0 1-1 0,2-1-10 15,-2 2 6-15,5 1 3 0,-1 3 2 0,3 1-1 0,1 0-4 16,1 2 4-16,2 5 1 0,0-3-7 0,3 2 4 15,-1 5-1-15,2 0 2 0,-2 0 3 0,9 13-7 16,-2-2 3-16,-2 2-4 0,0 0 0 0,-3-2 0 16,3 4 0-16,-3-4 0 0,1 0-4 15,-1 4 3-15,3-2-1 0,-5-7 2 0,-2-1-3 16,0-3-2-16,-2-2 0 0,0-3-3 0,-5-1-2 16,3-3-2-16,-3 2 2 0,3-4-2 15,-3 3 0-15,-2-6-6 0,3 3-1 0,-1 0-34 16,-2 0-2-16,0 1-41 0,3-1-29 0,-1-3-46 15,-2 1 1-15</inkml:trace>
  <inkml:trace contextRef="#ctx0" brushRef="#br0" timeOffset="88045.3022">21085 13560 1 0,'2'0'25'0,"-2"0"7"0,0 0-20 0,2 0-8 16,-2 0 5-16,0 0-7 0,0 0-4 0,0 0 2 16,0 0-2-16,3 0 4 0,-3 0-3 0,0 0 3 15,0 0-1-15,2 0 20 0,-2 0 8 16,0 0 6-16,0 0 5 15,0 0-7-15,0 0-4 0,0 0-13 0,0 0 6 0,0 0-13 0,0 0 9 16,0 0-9-16,0 0-1 0,0 2 15 0,0-2-12 16,0 2-7-16,0 3 4 0,0-3 2 15,0 5 6-15,0-1-8 0,-2 5 1 0,-1 2 5 16,1 3-7-16,0 1-4 0,0 6 0 0,-3 12 4 16,-1-2-4-16,4 4-2 0,-1-1 1 0,-3-1-1 15,6 2 2-15,-5-1-2 16,5-3 2-16,-2 0-1 0,0 4-1 0,0-4 2 0,2-4-2 15,-2-3 0-15,2-3-1 0,-3-1 2 0,1-7 0 16,-2 0-1-16,4 1-1 0,-5-5-1 16,3 0 1-16,0-2-3 0,0-3-4 0,0 3-20 15,-1-4-11-15,1-1-3 0,0-2-14 0,2-6 7 16,0-3 17-16,0 7-41 0</inkml:trace>
  <inkml:trace contextRef="#ctx0" brushRef="#br0" timeOffset="88468.2461">21297 13776 122 0,'9'0'78'16,"-3"-2"-40"-16,-1 0-12 0,-1 2 2 0,-6 4-2 0,0-4 0 15,2 2-13-15,-3-2-3 0,3 2-11 0,3-4 9 16,-1 0-8-16,-4 4 6 0,-1 0-3 0,-3 1-1 15,-5 3-2-15,-5 3 5 0,-1 0-3 0,-5 2 1 16,0 0-4-16,0 0 2 0,-1 2-1 16,1-2-1-16,-2 0-2 15,2 2 3-15,0-2 2 0,-4 0 0 0,-1 3 0 16,5-5 1-16,0 2 0 0,4-5 7 0,1 1 2 0,1-1-7 0,5-1-1 16,3-1-1-16,-1-2-2 0,4 1-2 15,1-3 3-15,2 2 0 0,-3 0 2 0,5 0 3 16,0 3 3-16,0-1-7 0,0 0 1 0,5 3 8 15,-1-3 5-15,5 5-6 0,2-2 1 0,-2 2-2 16,6 0-5-16,-2 2-3 0,3 0 1 16,-3 0-1-16,3 0 1 15,1 4 4-15,1-2-3 0,-3 1-2 0,1-1 0 0,-3-2-2 0,0 0 0 16,-2-2 1-16,-2-1-2 0,2 1 2 0,-4-4-3 16,-1 1 0-16,3-1-5 0,-2-1-25 15,-3 1-39-15,3-5-4 0,-1 4-25 0,1-2-52 16</inkml:trace>
  <inkml:trace contextRef="#ctx0" brushRef="#br0" timeOffset="88749.1833">21480 13882 8 0,'2'9'245'0,"-2"-1"-145"15,2 1-48-15,-2-2-17 0,0-3-4 0,-2 1 2 16,2-1-20 0,0 1 0-16,0-3-8 0,0 0-2 0,0 0 1 15,-2 0-2-15,2-2-1 0,-2 3-1 0,2-1-3 16,0-2-2-16,0 2 4 0,0-2 6 0,-3 0-3 16,3 0-2-16,3 0 3 0,-1 0-3 15,4 0-1-15,3 0 0 0,4 0 1 0,5 0 0 16,6-2-2-16,7 0 1 0,0-1 1 0,2 3 0 15,5-4-3-15,-3 2 3 0,0 0-4 0,5-3-4 0,-5 1-14 16,-6 1-47-16,-7 1-3 0,-5 0-46 0,-3 2-76 16</inkml:trace>
  <inkml:trace contextRef="#ctx0" brushRef="#br0" timeOffset="89076.4857">21535 13652 196 0,'-13'14'179'0,"4"-5"-122"0,0-3 6 0,5-4-49 16,-3 3-3-16,5-5-4 15,-3 2 2-15,3 0-11 0,2-2-2 0,0 2 1 0,2 1 1 0,3-3-2 16,-1 4 5-16,1-2-4 0,3 5 2 0,1-1-3 15,0 3 2-15,0 2-2 0,0 0 1 16,0 5 5-16,-1 1 1 0,-1 3 0 0,0 0 6 16,-3 4-2-16,0-2 1 0,1 3 5 0,-1 5-3 15,-2-1-3-15,1 0-2 0,-3-3-2 0,0 1-3 16,0-1 0-16,0-4 0 0,0 2-1 16,0 1 1-16,-3-5-3 0,3-1-21 0,0-1-7 15,3-2-25-15,-3-1-43 0,2-2-13 0,0-2-77 16</inkml:trace>
  <inkml:trace contextRef="#ctx0" brushRef="#br0" timeOffset="89404.1182">22141 13372 229 0,'0'16'140'0,"-4"-3"-88"16,2-2-30-16,2 0-32 15,0-2-11-15,-3-2 9 0,1-1 14 0,2 1 7 0,0 2 11 16,0-1-6-16,-2 8-3 0,2-1-3 0,-4 5 2 16,4 0 0-16,-5 4-2 0,-1 14-2 0,-1-1-1 15,0 3-2-15,1 2 3 0,-1 2-2 16,-2-2-3-16,3 0 2 0,-1 11-5 0,-2-5 3 15,5-6-2-15,2-4 0 0,-3-1 1 0,5-6 1 16,0 0-1-16,0-5-1 0,0-4 0 0,2-2-13 16,1-7-47-16,-3 3-12 0,0-5-11 15,2 2-2-15,0-2-82 0</inkml:trace>
  <inkml:trace contextRef="#ctx0" brushRef="#br0" timeOffset="89748.6673">22304 14442 89 0,'-26'31'177'0,"-1"-7"-140"15,1-4-15-15,6-7-13 0,0-2-9 0,5-2 6 16,2-5 12-16,2 1-12 0,2-1-1 16,2-2-2-16,-2-6 9 0,7 2-2 0,0 4 13 15,2 0 2-15,2-2-1 0,3 2-2 0,1-2 13 16,1 3-13-16,4-1-4 0,-2-2-9 0,6 0 0 16,5 0-5-16,0-2 1 15,15-3-4-15,5-2-3 0,4 3 0 16,2 0 3-16,0-1-3 0,1 3-2 0,-1 0 1 0,7-3 1 0,-7 5 0 15,-8 0-1-15,-10 5-10 0,-3-3-15 0,-10 2-9 16,-2 3-39-16,-2-3-43 0,-4 1 69 0,-3 2-73 16</inkml:trace>
  <inkml:trace contextRef="#ctx0" brushRef="#br0" timeOffset="90154.7656">23458 14171 211 0,'-3'13'91'15,"-1"-2"-54"-15,2-2-37 0,-1-3-7 0,1 1 11 16,0-3 52-16,0 3-19 0,0 2 8 0,-1 2-22 16,-1 4 3-16,0 5 4 0,-1 0-15 15,-1 2-1-15,-5 2 2 0,-3 3 7 0,-1 4-3 16,-3 2-7-16,-4 4-1 0,-2 5 3 0,-13 11-11 16,1-5-3-16,1 1-4 0,4-7 2 0,-4 2-4 15,8-9 5-15,5-6-3 0,5-3 1 0,1-1 1 16,1-3 1-16,4-3-2 0,2 1 1 15,-2-4 1-15,4-1-3 0,1-2 0 0,1-2-15 16,3-2-23-16,-2 0-3 16,1-2-12-16,1-1-49 0,2 1-21 0,-2-5-12 15,4 0 15-15</inkml:trace>
  <inkml:trace contextRef="#ctx0" brushRef="#br0" timeOffset="90466.9683">23003 14186 274 0,'-13'13'146'0,"0"3"-77"0,6-1-37 16,1-4-34-16,1-4-8 0,10 8 9 0,-3-6 4 16,-4-7 0-16,-3 3-2 0,5-1 5 0,2 1 3 15,1 6-2-15,1-3-1 0,5 8 0 16,-5-5 0-16,3 2-3 0,4 5 3 0,2-1 2 15,7 8-1-15,4 3 4 0,0-4-2 0,5 5-5 16,0 2 1-16,4-2 2 0,2-1 11 16,0 3-5-16,14 9 4 0,-3-5 1 0,-4 0-7 15,-2-4-2-15,-3 2 2 0,5 0-5 0,-4-4-1 16,-3-2-2-16,-6-5-4 0,-5-5 0 0,-4-1-6 16,-5-1 4-16,-2-6-5 0,-6-2-14 15,-3-3-33-15,1 0 7 0,-1-1-6 16,-13-8 28-16,9 7-62 0,-2-2-74 0,-7 3-72 15</inkml:trace>
  <inkml:trace contextRef="#ctx0" brushRef="#br0" timeOffset="92295.4592">20300 15562 21 0,'-9'-4'57'0,"3"-1"-9"0,1 1 6 0,1-3-23 16,-1 0-10-16,5 1-3 0,-2-1 0 0,0 3-11 15,4-1-2-15,0-1 2 16,3 1-2-16,-1 1 9 0,3 0-5 0,4-1 6 15,2 5-4-15,3 0 10 0,3 0-4 0,6 0-4 16,14 2-5-16,3 1 2 0,5-1 2 0,1 0-1 0,7 0 6 16,25 0-1-16,3-2 6 0,25 3 0 0,-11-3 0 15,-11 2-4-15,-6 0-3 0,8 2-2 0,-9-1 1 16,3 1-3-16,4-2-5 0,0 3-1 16,7-3-6-16,1 2 1 0,-1-2-1 0,0 3 1 15,-5-1-1-15,4 1 2 0,-6 1-2 0,0-1-1 16,3-3 0-16,-6 0 1 15,1 3-2-15,-2-5 3 0,-3 0-1 0,3-3 2 0,-1 1-1 16,-4-2 3-16,3 2 2 0,-3-3-2 0,0 1-2 16,0-3-1-16,-8 3 2 0,-1-1 1 0,-6 1 1 15,-5-1 3-15,-4 3-4 0,-2-2-1 0,-9 2 0 16,-3-1 0-16,-6-1-1 0,-2 0-1 16,-2 1-2-16,-1-1 2 0,1 0-1 0,-2-1 0 15,1 3 1-15,-1-2 0 0,-3-1 0 0,0 1 0 16,-4-1 2-16,-4 1 3 0,-3-1 6 0,-4-1 3 15,-3 1-4-15,3-1-6 0,-2-3-2 16,-1 2-6-16,-1-1 0 0,-3-6 3 0,-2 3 2 16,-2-4-2-16,-1 2 2 0,-3-5 2 0,-1 0 2 15,1-1-2-15,-3-1-4 0,0 0 0 0,5-2 3 16,-5 0-4-16,2 0 1 0,3 0 0 16,-1-7 1-16,1-2-2 0,2-2 2 15,2-2 0-15,2-5 0 0,0-4-1 0,0-9 0 0,3 0 0 16,-3-2 0-16,0 7-5 0,3-1-1 0,-3-2 2 15,0-4-1-15,0-4 5 0,0-3 1 16,1 5-1-16,-1 4 0 0,0 0 0 0,2 2-2 16,1-6-4-16,-3-1-1 0,-2 1 8 0,-2 2-2 15,0 6-1-15,-1 5 1 0,-1 2 1 0,0 3 2 16,-5-1-1-16,0 3-1 16,-2 1 0-16,-2 1 0 0,-1 0-1 15,-5 2-1-15,1 4 2 0,-2 3 0 0,0 4 2 16,3-1-1-16,-1 4-1 0,3-1 0 0,-1 4-10 15,3 1-1-15,2 2-1 0,4 2 5 0,-2 2 0 0,3 0 3 16,-1 0-5-16,-2-2 7 0,3 2 4 0,-1 1 0 16,-2-1 1-16,3 0-1 0,-3 0-1 0,-2 0 1 15,0 0-1-15,-5 1 1 0,-1-1 0 16,-7 0-2-16,-5 5 1 0,-4-3 0 0,-2 3 2 16,-5 1-2-16,0 3-1 0,-2 0 1 0,-6 0 1 15,-7 3-2-15,-1-1 3 0,-3 0-2 0,-3 0 1 16,3 0-1-16,1 3 0 0,1-3 0 15,-2 0 0-15,-8-2 1 0,1 0-2 0,-4 2 2 16,1-4 0-16,3 2-2 0,-7-2 3 0,-2 0-3 16,0 2 2-16,5 0 1 0,-1-2-3 0,1-1 3 15,-1 1-2-15,-2 0 0 0,-1 2-1 0,5 0 1 16,-1-4 1-16,-3 1 0 0,0 1-1 16,5-4-1-16,-3 3 0 0,7-1-1 0,3-3-7 15,-6 3 5-15,1-5 4 0,4 2 0 0,3 1 1 16,4-1-1-16,4 1 0 0,0 1 1 15,3 1-2-15,-1-1 1 0,5 1 0 0,2 4 1 16,3-2 0-16,8 0-1 16,0 2-2-16,2 0 3 0,1-3-2 0,-3 3 0 0,2 3-1 0,-2-3-1 15,0 4 4-15,5 0-1 0,-1 1-1 0,5 1 0 16,0-1 2-16,5 4-3 0,1-3 2 16,3 3-4-16,4 0 6 0,3 0-3 0,-1 0 1 15,-2-1 0-15,5 3 0 0,-3 3 1 0,1-3-2 16,3 2 2-16,-1 2-1 15,2-1 1-15,2 1-1 0,0 0 1 16,0-1-1-16,0 1 0 0,0 0 0 0,0-1 0 0,-2 1 0 0,-1 1 0 16,1-3 1-16,0 2-2 0,-2 1 3 0,-3 1-2 15,0 3 1-15,-2 2-1 0,1 7 0 16,-1 0 4-16,0 4-1 0,5 2 7 0,-3 5-3 16,7 4-2-16,0 9-2 0,9-3 2 0,-3 3-2 15,5 0-1-15,3 4 0 0,-3 5-2 0,-2 7 8 16,-3-1 0-16,-8 9 3 15,-2-4-1-15,-3 8-7 0,-6 1-1 0,-3-7-1 0,-4 4-1 16,-2-17 1-16,-2 4 0 0,4-13 8 0,-4 0 6 16,0-7 6-16,-1-4-5 0,3-4-6 0,3-5-2 15,3-7-8-15,5 1 3 0,0-3-18 16,4 0-34-16,5 0-3 0,2-1-23 0,5-6-95 16,6 3-77-16</inkml:trace>
  <inkml:trace contextRef="#ctx0" brushRef="#br0" timeOffset="97466.7811">11880 9318 32 0,'-5'0'47'0,"3"-2"9"15,0-1-1-15,0 3-10 16,-3 0 6-16,5-2-30 0,-2 0-8 0,2 2-12 0,0-2 3 16,2 0 0-16,1 2 7 0,1-3 0 0,5 1 11 15,0 2-8-15,6-4 0 0,3 1-2 0,4-1 2 16,-2 2 6-16,4-3-5 0,2 3-7 0,3-4-1 16,11 3-3-16,4-1-1 0,2 2-1 0,5-3 7 15,6 1-4-15,20 2 0 0,-2-3-2 16,0 1 1-16,16 4-4 15,-5 0 4-15,-5-2 1 0,-10-3 6 0,-7 3-4 0,-7 0 0 0,0 0 0 16,5 0 6-16,2-3-1 0,-2 3-1 16,-5-2-1-16,-2-1 0 0,-2 1 0 0,4-3-4 15,5 3-2-15,-5-1-2 0,-4 1 1 0,-11-1-4 16,-6 3 3-16,-12-2 1 0,-2 4-4 16,-2-2 2-16,-3-1 0 0,-6 3-2 0,-4 0-2 15,0 0 2-15,-3 0-5 16,-13 0 2-16,3 0 0 0,3 0-2 0,1 0-2 15,-2 0 6-15,4 3-4 0,2-3 7 0,-2 2 0 16,-2 0 2-16,0 0-1 0,-3 0-1 16,-1 1 0-16,-8 1-2 0,1-2 1 0,-5 3 1 15,-1-1-1-15,-6 1 1 0,-1 1-3 0,-3-4 3 16,-6 3-1-16,-14 1 1 0,1 1 0 0,-1-3-2 16,-1 3-2-16,-3 0-4 0,-5-1-9 0,-23 3 1 15,-5 0 4-15,-18 2 5 0,12 0 3 0,12-2 1 0,8 2 1 16,3-5-2-16,5 1 3 0,14 0 0 0,3-5-1 15,14 2 2-15,4 1-1 0,5-1 1 16,0-4-3-16,4 2 3 0,0 0-1 0,5-2 1 16,2 0 0-16,2 0-2 0,6 0 1 0,-4 0 1 15,5 0-1-15,13 0-2 16,-5 0 0-16,-2 0-4 0,1-2 1 0,-1 2 3 16,0 0 2-16,-2 0 1 0,0 0-1 0,7 0 1 0,6 0 0 15,4 0-2-15,10-2 3 0,6 2-2 0,7-4 0 16,6 1 0-16,22-1 0 0,1 0 1 0,-1-1 0 15,-4-1-2-15,22-1 2 0,-11 0-2 16,-9 3 1-16,-9 0 3 0,-4 1 6 0,-11-1-3 16,-6 2-3-16,-10-1-5 0,-2 1 4 0,-4 2-2 15,0-2-1-15,-5 2 2 16,-6 0-2-16,2 2-1 0,-4-2-4 0,-1 0 0 0,1 2 0 16,-3 1-2-16,-1-3 5 0,-12 2-2 0,2 0-1 15,5-2-9-15,2 0 3 0,-2 0-14 0,0 0 10 16,2 0 17-16,2 2-3 0,0-2 0 0,-2 0 1 15,0 5 1-15,0-5 2 0,-4 4-1 16,1-2-1-16,-1 3 3 0,0-3-3 0,-1 0 1 16,1 0 2-16,-1 1-2 15,-1-1 0-15,4 0 0 0,-1-2 1 0,-1 0-1 0,4 2 3 16,-2-2 2-16,-1 0 0 0,3 0-5 0,-2 2 0 16,0-2 1-16,2 0-2 0,0 0 1 0,0 0 0 15,-2 0-2-15,2 0 1 0,-2 0 0 0,2 0 0 16,0 0 0-16,-3 0 2 0,3 0-1 0,0 0-1 15,0 0 1-15,0 0-1 0,0 0 5 16,0 0-1-16,0 0 8 0,0 0 0 0,0 0-3 16,0 0-3-16,0 0 2 15,0 0-3-15,0 0-1 0,-2 0-2 0,2 0-2 0,0 0-2 0,0 0 1 16,0 0-1-16,0 0 4 0,-2 0-3 16,2 0 0-16,0 0 2 0,0 0-1 0,0 0-2 15,0 0 2-15,0 0 2 0,0 0-1 0,0 0-2 16,0 0 2-16,0 0-1 15,0 0 0-15,0 0 1 0,0 0 0 0,0 0-1 16,0 0 0-16,0 0 0 0,0 0-2 0,0 0 3 0,0 0-1 16,-2 0 1-16,2 0 1 0,0 0 0 0,0 0 3 15,2 0-2-15,-2 0 1 0,0 0-4 16,0 0 0-16,0 0 2 0,0-2-1 0,0 2-2 16,0-2 3-16,0 2-3 0,0 0 0 0,0 0-2 15,0 0-5-15,0 0-11 0,0-2-1 0,0 2-7 16,0 0-28-16,0 0 1 0,0-2-50 15,0 2-3-15,0 2-45 0</inkml:trace>
  <inkml:trace contextRef="#ctx0" brushRef="#br0" timeOffset="104607.5582">19947 15412 36 0,'-6'4'82'0,"1"-1"-43"0,-1-3-3 0,4 2-18 16,-3-2-20-16,3 0-17 0,0 0 2 15,0 0 0-15,2 0-6 0,0 0 13 0,0 0 19 16,2 2 11-16,4-2-14 0,10 0-2 0,4 0-6 16,6 0 3-16,5-2-5 0,17-3 3 15,1 1 0-15,-3 0 8 0,-2-3 9 0,0 3-1 16,-4-3-10-16,13-2 20 15,-9 2-6-15,0-1-6 0,-4 3-6 0,-9-1 9 0,-3 1 6 0,-8 1 13 16,-4 2 17-16,-7-1-19 0,-1 1-1 16,-1 2-7-16,-5-2-11 0,-11 2-18 0,12 0 7 15,-3-2-7-15,0-3 0 0,-7 3 1 0,0-2 0 16,-6 2 2-16,0-3-2 0,-7 5 4 0,-4 0-3 16,-7 2 0-16,-4 1 3 0,-3 1-5 15,-2 3 4-15,-4-3 0 0,-15 5-14 16,-1 0-14-16,3-1 9 0,2 3-28 0,4-2-13 0,-11 5 26 15,12-1-7-15,8-2-57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29:07.6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6645 7763 11 0,'9'0'10'0,"0"0"2"0,0 0 12 0,0 3-3 15,0-1 3-15,-1 0 10 0,1 0-17 0,2-2 7 16,5 5-3-16,-3-3-2 0,2-2 0 0,5 2 1 0,4-2 7 0,1 0-9 15,3 0-5-15,8-2-3 0,-1 0-2 16,2-1-8-16,18-3 0 0,-2 1-1 0,7 3-3 16,15-2 1-16,2-1-4 0,-6 1 6 0,-5 2-3 15,-4-3 3-15,4 3 1 0,4 0 1 0,12-3 0 16,-7-1 7-16,-7 1 10 0,3 1 7 16,8 0-14-16,-2-3 1 0,0 3-4 15,1-1-7-15,5 1 4 0,-3-3-3 0,8 3 1 0,0-1 1 16,0 3-2-16,-4-2 2 0,6-1 0 15,1 1 1-15,-7-1-3 0,-1 1 2 0,3 2 2 16,0-3-1-16,-4 1-2 0,0 2-1 0,1-3-1 16,1 1 0-16,2 2-2 0,2 0 2 0,1-1-1 15,1-1 0-15,5 2 0 0,2 2-1 0,-5-2 0 16,3 4 1-16,0-2 1 16,-2 2-2-16,1-2 4 0,1 2 3 0,0 0 3 0,2 1-3 15,-2-1 2-15,0-2-1 0,-1 0 2 0,3 0-2 16,0 0-3-16,0 2-1 0,0-2 0 15,3 2-1-15,-1-2 3 0,0 0 1 0,-4 0-1 16,0 0-4-16,-5 2 3 0,-2 1-2 0,5 1 0 16,-3 0-2-16,-10 1 1 0,-1-1 1 0,3 3 0 15,-1-3-1-15,-1 1 2 16,-1-5-3-16,-6 2 2 0,0 0-1 16,-1-2 0-16,3 0 0 0,-13-2 2 0,0 2 4 15,-5 0-4-15,3-2 1 0,6 2 2 0,0-2 0 16,-7 2-1-16,-6-5 0 0,-6 5 1 0,-5-2-4 15,2 0 1-15,2 2 1 0,2-3-2 16,1 3-1-16,-9 0 1 0,-3 0-4 0,-8 0 2 16,-3 0 0-16,-2 0-2 0,1 3 0 0,-1-1 2 15,5 0-1-15,-1 0 0 0,3 1 1 0,0 1-2 0,0-2 2 16,-5 0-1-16,1-2 0 0,-5 3 1 0,-2-1 0 16,-5-2 0-16,1 0-1 0,-3 2 1 0,0 0-1 15,-2 0 0-15,0 1 0 0,0-1-1 16,2 2 2-16,-4-4-1 0,2 5 0 0,0-5 1 15,-2 4-1-15,0-4 2 0,-5 2-2 0,3 0 2 16,-3-2-1-16,-1 0-1 16,-1 0 2-16,-9 0 0 0,5 0-1 0,0 0 1 0,2 0 1 0,0 0 1 15,0 0 8-15,0 0 0 0,-3 0 0 16,3 0 4-16,0 0 2 0,-2 0 11 0,2 0-10 16,0 0 3-16,5 0-5 0,-3 0-11 0,0-2-6 15,0 0-9-15,-2 0-2 0,3-5 8 0,-1 1 2 16,0-3 1-16,0-4 2 0,-2-1-4 15,2-1 3-15,1-9-1 16,-1-3 2-16,0 1-3 0,2-3 0 0,-1 0 1 0,-1-2-1 0,2 3 3 16,1-3-2-16,-1 2 1 0,0-4-2 0,3 2 0 15,0-13-3-15,1 2 1 0,3-2-10 16,1 0 6-16,-1 0 4 0,6-4-2 0,-1 8 0 16,1 2 2-16,1 5-2 0,0 2 5 0,-3-4-1 15,0 0-3-15,-6 0 2 0,2-5 3 0,-2 0-2 16,-2 3 1-1,-1-1-1-15,-1 5 2 0,1 2-3 0,-1 3 2 0,-1-1 0 0,-4 0-3 16,5 1 3-16,-5-3 2 0,0 2-2 0,0-2 1 16,-3-2 0-16,3 0 1 0,0 0-2 15,0 2 1-15,3 3 0 0,1 1-2 0,-2 3 1 16,3 4 1-16,-1 0-1 0,0 0 0 0,-1 0-1 16,-1 1 0-16,0-3-1 0,0 2-2 0,-2 0-3 15,0-2-4-15,0 0 2 0,-2 2 1 16,-2-2 4-16,-1 0-2 15,-4 2-3-15,-4 0 3 0,-2 2 5 0,-3 3 2 0,-4 0 1 0,-2 4 0 16,-1 0 0-16,-1 2-1 0,2 0-2 0,-5 5 1 16,3-1 1-16,-5 1 0 0,0-1 1 15,-2 3-1-15,2-2 1 0,-4 1-1 0,-3 1 0 16,-6 4 1-16,-9-2 0 16,-6 3-1-16,-1-3 1 0,-4 0-1 0,7-3 0 15,0 3 1-15,-5-2-2 0,-22 2 2 0,9-2-2 0,-2 0 2 16,2 2 0-16,-11-2-2 0,2-1 1 0,-4 3 2 15,2 0-2-15,-2-2 1 0,2 2-1 0,-7 0-1 16,3 0 2-16,2 0-1 0,-1 0 0 0,-1 0 0 16,0 0 0-16,-3 0 1 0,5 0-3 0,-9 0 3 15,0 0-1-15,-2 0-1 0,-1 0-2 16,3-2 5-16,-4 2-2 16,-9-2 1-16,2 2-3 0,0 0 3 0,-5 0-2 0,1 0 1 0,-3 0 1 15,0 2-2-15,1 0 3 0,3 0-4 16,-1-2 4-16,2 5-3 0,-3-5 3 0,10 2-3 15,-3 2 0-15,-2-4 1 0,0 5 1 0,2-5-1 16,-2 2 1-16,2 0-1 0,-2 1-1 0,9-3 3 16,-3 2-4-16,10 0 4 0,-1-2-3 15,5 0 2-15,2 2-2 16,11-2 1-16,0 2 0 0,0 1 1 0,-2-3-2 0,9 2 1 0,-1-2 0 16,8 2 0-16,-3-2 0 0,-9 0 0 0,0 0 1 15,9-2-2-15,0 0 1 0,5 2 0 0,-5 0 0 16,-11-3-1-16,4 1 0 0,5 0 2 15,0 0-1-15,4 2 0 0,-2 0 0 0,-4 0 0 16,2 0-1-16,8 0 2 0,5 2-2 0,7 0 1 16,0 3 1-16,2-1-1 15,-5-2 0-15,1 3 0 0,-3 1 0 0,5-4 0 0,6 3-1 16,0-1 1-16,1 5-1 0,-3-2 2 0,-5 1 0 16,-1 1-1-16,-5 4-1 0,2-1 2 0,5 3-2 15,6 0 2-15,5 3-1 0,4-3-1 16,0 3 2-16,5 0-2 0,-3-5 3 0,7 0-4 15,0-2 1-15,4 0 1 16,3-2 1-16,4 2-2 0,2-4 1 0,0 2 0 16,3-1 1-16,-1 1-2 0,1 4 1 0,-1-2 0 0,-4 3 0 15,7-1 1-15,-8 0-1 0,6 3-1 0,-3-1 2 16,-2-2-1-16,0 5 0 0,0-1 0 0,0 1-1 16,0 4 2-16,0 2-1 0,2 5 1 0,0 2-2 15,3 2 2-15,1 5-1 0,-1-1-1 0,1 7 1 16,-1-6 0-1,-1-1 0-15,0-2 1 0,3 1 0 0,-3 3-2 16,3 5 1-16,-3 3 0 0,1 6 0 0,-3-5 0 0,-2 1 1 0,-2-5-2 16,2-7 3-16,-5 3-2 0,1 2 1 15,-3 4 1-15,0 3 0 0,-1-1 0 0,1-2 0 16,-2-2 0-16,3-4 1 0,1-5-3 0,3-6 1 16,2 2 2-16,2 0 0 0,0 0 0 0,3 0-2 15,3-1 1-15,1-1-2 0,2-2 2 16,2-1-3-16,5-2 1 15,0-4 0-15,4 0 0 0,0 0 0 0,6-3-15 0,1-1-58 0,2-1-55 16,2 3-59-16</inkml:trace>
  <inkml:trace contextRef="#ctx0" brushRef="#br0" timeOffset="3046.6806">5614 9503 3 0,'6'-2'12'0,"-4"4"3"15,3 0-8-15,-1-2-2 0,1 0 5 0,-1 2-6 16,3 1 2-16,-1-1-3 16,-1 2-1-16,1-2 1 0,1 1 9 0,0 1-7 15,4 3 7-15,-3-1 4 0,3 1 11 0,3 2 0 0,-1-3 1 16,2 3-6-16,1 0 7 0,1 0 2 0,10 0-15 16,-3-3-11-16,0 5 1 0,5-6-3 15,-3 1 2-15,5 1-1 0,0-3 6 0,4 1 4 16,-1-1-2-16,12-2-5 0,-2 3 3 0,-2-5 0 15,-2 0-6-15,-3 0-4 0,-2 2 2 0,1 0 0 16,1-2-2-16,1 0 3 0,10 0 2 16,1-2-1-16,-1 2 2 0,-4-2 0 0,0 2-4 15,0 0 0-15,0 0 1 0,3 2-1 0,10 0-2 16,3-2 6-16,4 4-3 0,-3-1-3 16,-6 1 0-16,-2-2-3 0,0 3 2 0,-2 1 2 15,2-3 3-15,-2-1 1 0,-3-2-3 0,-6 0 1 16,-2 0-1-16,-1-2 2 15,1-1-1-15,4-1 1 0,2 2-2 0,3 0 1 16,-5-1-1-16,0-1-1 0,0 4 1 0,-6-2-2 0,-1 2 0 16,3 2 1-16,6-2-1 0,3 2 1 0,6-2-2 15,0 0 1-15,2-2 1 0,-2 2-2 0,-2 0 1 16,7-2 1-16,4 2-1 0,0-3-1 0,-3 1 1 16,-3-2 1-16,-8 4-1 0,1-2 1 0,2-1 2 15,7 1-2-15,-3-2 1 0,0 2-1 16,-4-1 1-16,-4-1-1 15,4 2 2-15,2-3-1 0,9 3 1 0,0-2 0 0,0-3 1 0,-3 1-3 16,-3-1-1-16,3 3 1 0,6-1 1 16,7 1-3-16,-7 2 1 0,-3-1 0 0,-3 1 2 15,5 2-3-15,14-2 2 0,-5 2 1 0,-11-2-2 16,0 2 3-16,0-2 0 0,0-1 0 0,6 3 5 16,1-4-5-16,-12 4 1 0,1-7 2 15,-3 5-4-15,3-2 1 0,4-1 1 0,2 3-2 16,-5-5 4-16,-5 3-3 15,-8 0-3-15,1-3 0 0,3 0 0 0,4 1 0 16,3-1 0-16,1 1 0 0,-7-1 0 0,-3 0-3 16,3 1 3-16,0-1-1 0,9 0 0 0,0 1 2 15,-3 4-3-15,-6-3 4 0,-2 3-3 16,-5 0 0-16,3 0 2 0,1 2-3 0,3 0 3 16,0 6-2-16,-7-1 2 0,-2 3-1 0,-6 1 0 15,-3-2-1-15,5-5 2 0,4-2-1 0,2 0 1 0,5-2 2 16,-5 0 1-16,1-3-1 0,-5 3-2 0,-5 0-1 15,3-3 1-15,-1-3 0 0,10 1-1 0,-1 0 3 16,3-1-4-16,-5 1 2 0,-4 0 0 16,-6 1-2-16,-6 1 3 0,-1 1-2 0,-2-3 4 15,-1 3 1-15,-2 0 1 16,1-1 4-16,-1 3-8 0,-2 0 0 0,0-1-2 16,-2 1 0-16,0 2 1 0,2-2-1 0,-5 2 0 0,3 2 1 0,-4-2-2 15,-5 2 0-15,0-2 2 0,0 3-2 16,0-6 0-16,-5 3 0 0,1 0 0 0,-3 3 1 15,-2-3-1-15,1 2-2 0,-12-2-5 0,2 2-9 16,5-2-6-16,2 0-6 0,-2 0-17 16,2 0-16-16,-2 0-4 0,6 0 1 0,0 0-148 15</inkml:trace>
  <inkml:trace contextRef="#ctx0" brushRef="#br0" timeOffset="4906.5959">3777 11370 12 0,'0'3'36'0,"-2"-3"-21"0,2 0-11 0,-7 0-6 15,3 0 5-15,4 0-6 0,-7 0-2 16,5-3-3-16,0 3 8 0,-1-2-5 0,1 0-1 16,0 2 8-16,0 0-5 15,2-2 1-15,0 0 8 0,0 2 1 0,0-3-2 16,2 1 5-16,-2 2 2 0,2 0 6 0,0 0-11 0,-2 0 15 15,3 2 6-15,-1 1-1 0,0-1-4 0,0 2 6 16,3 3 3-16,-5-1-23 0,4 1 10 0,5 2 8 16,-2-5 6-16,4 5-14 0,4-2-5 0,9 2-7 15,-2-3-3-15,3-1 3 0,5-1 0 0,3-2 0 16,3 0-3-16,6-4 4 0,0 0 0 16,15 0-2-16,-2-3-2 15,-4 1 5-15,-5 2-1 0,-2 0-3 0,-4-1-4 0,6-1 3 16,0 2-3-16,-4 0-1 0,0 4 0 0,-7 0 4 15,1 2 0-15,-3 5-2 0,-5-2 3 0,-1 2-3 16,-7-3-1-16,0 1 2 0,-3-1-2 0,-1 1 3 16,-1-2-1-16,-2-1 0 0,1 0-3 15,-6-1 2-15,1-1-1 0,0 2-1 0,0-2 2 16,-5 1 0-16,3-1 0 0,-3-2 1 0,-1 2-2 16,-12-4 2-16,4 2-1 0,5 0 2 15,-2 0-1-15,2 0 3 0,2 2-2 0,3 0 4 16,-5-2 1-16,-5-2-4 0,1 2 3 0,4 0-4 15,0-2 3-15,-2 2 2 0,2 0-1 0,0 0 2 16,0 0 2-16,2 0-5 0,2 0 0 0,-4 2 1 16,2-2-3-16,1 0 5 15,-3 2-5-15,0-2 3 0,0 0-6 0,0 0-1 16,0 0-5-16,0 0 2 0,0-2-2 0,0 2 5 0,-3 0-3 16,3 0-1-16,-2 0 2 0,2 0-1 0,0-2 2 15,0 2-2-15,-2 0-1 0,2 0 1 0,0 0-2 16,-2 0-1-16,2 0-2 0,0 0-2 15,0 0-1-15,0 0-10 0,0 0 5 0,-2 0-13 16,2 0-24-16,0 0 15 0,0 0-24 0,-3 2-41 16,3 0 21-16,0 3-121 15</inkml:trace>
  <inkml:trace contextRef="#ctx0" brushRef="#br0" timeOffset="6750.5797">7263 9880 40 0,'0'-7'22'0,"0"-4"-9"0,0 0-9 0,2 0 8 0,0 2-1 16,0-4 14-16,3 2 1 0,-5 0 1 15,2 0-4-15,0 0-2 0,-2 0-12 0,2 0 11 16,-2 0-7-16,-2 0-7 0,-2 2-11 0,-1 0-3 15,-1 1 8-15,-1-1 3 0,-4-2-3 0,0 2 4 16,-2 0-2-16,2 0-1 0,-2 0-5 16,-3 1 1-16,3-1 1 0,-2-2 2 15,1 2-3-15,-1 0 0 0,-3-2-2 16,1 2 3-16,1-2 4 0,-1 2-9 0,-3 3 2 16,-2-3 3-16,0 5-1 0,-5-3-4 0,-8 5 5 0,0 0-1 0,-3-1 2 15,1 3 0-15,-1 3-2 0,3-1 6 16,4-2-8-16,0 4 3 0,5-2 0 0,-3 3 3 15,0-1 0-15,1 3-3 0,-3-1-1 0,0 1 4 16,-4 2-3-16,6 0 2 0,-4 0-4 16,4-3 8-16,3 5-8 0,-1-2 3 0,3 0 0 15,2 2-1-15,0-2 3 0,4 2 1 0,-4 2-2 16,0-2-1-16,0 2 1 0,-4-2-2 16,2 2 1-16,-3-2 5 0,1 3-2 0,1-3 11 15,1 2-2-15,0 0-4 0,0 0-3 0,2 3-5 16,-1-1 3-16,4 1-3 0,1 1 2 0,3-1 0 15,1 1-1-15,1-1 1 16,2-1-2-16,-2 1 2 0,2-1 0 0,0-2 0 0,2 5-1 16,-4 0 1-16,0-3-2 0,2 3 1 0,-5-1 1 15,1 1 1-15,-3 0-1 0,0-1 1 0,3 3 1 16,-5-2 2-16,0-1-1 0,3 3 0 16,-3 0-2-16,2 0-1 0,3 2-1 0,-1-2 1 15,5 2 0-15,0-2-2 0,0 0 1 0,5-1 1 16,-3-1-1-16,4 2-1 15,1-2 1-15,2-1 1 0,0 1-2 0,-1-3 2 0,1 1-1 0,2 1 1 16,0 1 0-16,0 2 0 0,0 0-1 16,0 2 1-16,-2 2-1 0,2 5 2 0,-2-1-3 15,2 1 2-15,0 0-1 0,0 1 2 0,2-3-2 16,-2 2 0-16,4-5 1 0,-1 0-1 0,-1-2-1 16,4 0 2-16,-1 0-1 0,1 0 1 15,1 5 0-15,2 1-2 16,-3 3 2-16,3 2-1 0,-2 3 1 0,6 1-1 0,-2-4 1 0,5-2 0 15,-3-2-1-15,2-5-1 0,1 0 2 0,-1-2-1 16,0-2 1-16,1 2 1 0,-1-2 6 16,-1 4-2-16,3 1 3 0,1-1-4 0,0 0 5 15,-1 2-2-15,1-3 0 0,-1-1-5 0,-1 0 0 16,-1-3 9-16,-1-1-5 16,3 0 6-16,-1-1-10 0,1 1 0 15,5-5-1-15,0 3 1 0,5-1-5 0,1 1 1 0,3 1 1 0,2-1 1 16,-2 1-3-16,2 1 1 0,0 2 1 0,-4 0 1 15,-2-3-1-15,-5-1 8 0,0-3 0 16,-3-2-6-16,1-4 0 0,2-5 4 0,-2-2 6 16,4 0 3-16,-1-5-4 0,5-1-1 0,1-3-2 15,-1-2-3-15,3-2 1 0,2-3 0 0,-2 1 1 16,-2-3-4-16,0 1 0 16,-3-3-3-16,-2 0 1 0,1 2 0 0,-1-2-1 0,0 0 1 15,3 1 1-15,1-1 0 0,1-4-1 0,4 1 2 16,-4-3 3-16,1-3-1 0,-5-1 0 0,-5 1 2 15,-3-2-4-15,-1 0 3 0,-5 0 1 16,0 0-3-16,0 3-1 0,-2-1-2 0,2 5 1 16,-3-5 1-16,1 3-1 0,0-3-2 0,0 0 0 15,-3-2 1-15,3 1 0 16,0-8-1-16,2 1 3 0,0-1-2 0,0 5 0 0,-2 2 0 16,2 3 1-16,-4 3 0 0,1 1-2 0,-1 0 1 15,0 0 3-15,2-1-2 0,-3-1 4 0,1-3-4 16,-3 3 1-16,1-1 0 0,-1-1 5 0,-2 1-10 15,-4 1 5-15,0-1 3 0,-3 3-8 0,-3 2-2 16,-1-2 3 0,-2-1-3-16,-5-1-2 0,3-1-1 0,-2-3 1 15,1-1 9-15,3-2-3 0,-2-3 2 0,4 1-1 0,0-2-3 0,3 6 1 16,-1 0 0-16,1 4 0 0,-1 1-2 16,0 2 0-16,3-3-3 0,-3 3-4 0,1-2 2 15,1 1 6-15,-1 1-9 0,1 2-2 0,-1-2 0 16,-3 4-11-16,4 0-11 0,-3 2 1 0,3 7-25 15,-1 0-43-15,1 7-152 0</inkml:trace>
  <inkml:trace contextRef="#ctx0" brushRef="#br0" timeOffset="8561.7507">7812 11289 13 0,'2'-2'10'16,"-2"2"1"-16,2-3 7 0,-2 1-10 0,0 0 4 16,2 0 1-16,-2 0 5 15,0-1 15-15,3 1 9 0,-3 2-7 0,0-2-11 16,0 0 9-16,0 2-19 0,2 0-8 15,-2 0-6-15,0 0-3 0,0-2-3 0,2 2 0 0,-2 0 4 0,0 0 1 16,2 0 0-16,3 0 4 0,-3 2 0 16,2-2 0-16,3 2 9 0,2 0-6 0,2-2 2 15,0 2-2-15,4 1 3 0,3-1 8 0,2-2-4 16,2 0-2-16,2 0 5 0,11 0-8 0,-4 0-2 16,4-2-3-16,-6 2 1 15,2-3 0-15,-2 1-3 0,1 0 4 0,4 0 0 16,-4 0 1-16,17-1 1 0,-3 1-2 0,7-2-1 0,1 2 2 15,8-3-3-15,-7 3-1 0,-7 0 4 0,-4 0 2 16,-4-1 1-16,-1 3 1 0,1 0 3 0,-3-2 0 16,-2 0-2-16,-2-2-4 0,0-1 1 15,-1 1-3-15,-3 2 2 0,-1-3-2 0,-1 3-2 16,-3 0 1-16,-5 2 3 0,-1-2 1 0,-1-1 0 16,-2 3 0-16,-2-2 2 15,-2 0-2-15,0 0 1 0,0 2-2 0,-5 0 0 0,3-3 0 16,-3 1-3-16,-1 2-4 0,-10 0 1 0,0 0-3 15,5 0 2-15,2 0-1 0,-2 0 1 0,6 0-4 16,-1 0-3-16,1 0 10 0,-13 2 3 0,7-2-2 16,-2 0 0-16,4 0 6 0,0 0-6 15,2 0 2-15,0 0 5 0,2 0 0 0,-4 0-1 16,3 0-4-16,-3 0-2 16,2 0 0-16,-2 0-1 0,0 0 3 0,0 0-7 0,0 0 2 15,0 0-2-15,0 0 0 0,0-2-3 0,-2 2 3 16,2 0-2-16,0 2 1 0,-3-2 0 0,3 0 1 15,0 0-1-15,0 0-1 0,0 0 2 0,0 0 1 16,-2 0 0-16,2 0-4 0,-2 0 2 0,2 3 1 16,0-3 1-16,0 0-2 0,0 0 2 15,0 0-1-15,-2 0 0 16,2 0 0-16,0 0 2 0,-2 0-1 0,2 0-1 16,0 0 1-16,0 0-2 0,0 0 1 0,0 0 2 15,0 0-2-15,0 0 1 0,0 0-1 0,0 0 1 0,-3 0-1 16,3 0 1-16,0 0-3 0,0 0 0 0,-2 0 2 15,2 0 0-15,0 0-1 0,0 0 2 0,0 0-1 16,0 0 0-16,0 0 1 0,0 0 0 16,0 0 1-16,0 0-1 15,0 0-1-15,0 0 3 0,0 0-2 0,-2 0 0 0,2 0-1 0,0 0 0 16,0 0 3-16,0 0-3 0,0 0 0 0,0 0 2 16,0 0-6-16,0 0 3 0,0 0 0 15,0 0 3-15,0 0-3 0,-2 0 1 0,2 0-2 16,0 0 4-16,0 0-2 0,0 0 0 0,0 0 0 15,0 0 0-15,0 0 1 0,0 0 1 16,0 0-2-16,0 0 1 0,0 0 1 0,0 0-3 16,0 0 1-16,0 0-2 0,0 0-8 0,0 0 0 15,0 0-2-15,0 0 5 0,0 0 5 0,0 0-15 16,0 0-12-16,0 0-25 0,0 0-14 0,0 0-47 16,0 0-69-16</inkml:trace>
  <inkml:trace contextRef="#ctx0" brushRef="#br0" timeOffset="10108.797">8284 11580 53 0,'0'-4'34'0,"0"-1"-18"15,0-2 2-15,0 3-11 0,0 0-7 0,-3-1-4 16,1 3-2-16,2 0-1 0,-4 2 7 15,2 0 16-15,-3 2 37 0,-4 2-11 0,5 3-6 16,-7 4-21-16,2 0 8 0,-2 2-9 0,-2 5-11 16,0-3 6-16,-1 5-9 0,-1 7 6 0,0-3 0 15,-3 0 1-15,3 1 3 0,-1-1-6 0,-2 0-2 16,1 0-1-16,-3 1 1 0,0-3 0 16,0 0 2-16,-2 4 0 0,0-6 3 15,0 0 0-15,4-3-5 0,1-3 1 16,1-3-3-16,3 0 0 0,2-3-1 0,-2 1-3 0,4-2 3 0,2 2-2 15,-1-3 1-15,3-1 2 0,1-1-1 16,2-2-3-16,-1 1 2 0,3 1 2 0,3-2 7 16,-3 0 8-16,4 1-2 0,0-3 3 0,3 4 5 15,2-4-11-15,2 0-4 0,-2 4-8 0,2-4 3 16,4 0-2-16,-2 0 1 0,7 3 1 16,0-6 0-16,2 3 2 15,2 0-2-15,1 0-1 0,-3-2 3 0,2 2-1 16,9-2-2-16,-4 0 2 0,-3 0 0 0,1 2 3 0,-3 0 0 0,0 2 1 15,0 0-5-15,1-2 1 0,-1 4 3 16,5-1-4-16,-3-1 0 0,-2 2 1 0,3-4-1 16,-3 5-2-16,-2-3 2 0,-2 0 3 0,-2 0 2 15,-3-2 1-15,-4 0 4 0,-2 0 1 16,-3 0 17-16,-1 0-9 16,-10-2 17-16,8 2-29 0,-1 0-8 0,-2-4 1 0,0 1-3 0,0-1 2 15,-5 0-3-15,5-1-3 0,-4-1 2 0,0-1 1 16,-3 0 2-16,0-1 1 0,-1-3 0 15,-3 0 0-15,-1-1 0 0,-1-3-1 0,2 2 0 16,-4-5 0-16,-1 1 3 0,3-3-4 0,-9-5 0 16,2 1 3-16,3 0-2 0,-1 0 1 0,3-1-2 15,-3 1 3-15,2 2-1 16,1 0-1-16,2 2-1 0,-3 0 2 0,3 1-2 0,-2 1-2 16,-1 0-4-16,3 5 6 0,-2-2-2 0,4 1-8 15,-3 3 1-15,6 0 0 0,-3 3-5 0,2-1-10 16,4 2-24-16,1 3-47 0,-3 1-100 15,9 10 64-15</inkml:trace>
  <inkml:trace contextRef="#ctx0" brushRef="#br0" timeOffset="10562.0021">8550 11743 37 0,'16'-11'61'0,"-3"-4"-20"0,-2 1-12 0,0 3 0 16,-2-2 17-16,0 4-22 15,-3 1-9-15,5-1-5 0,-2 2-3 16,-2 0-7-16,2 5 6 0,-3-2 3 0,1 4 10 0,2 0-7 0,-3 0 6 16,3 2 5-16,0 2-10 0,0 3 0 15,0 0-2-15,-1 2 2 0,3-1-4 0,1 3-10 16,-1 3 2-16,0-1 8 0,-3 4 4 0,3 1-9 16,0 2 5-16,0 0-2 0,0 2-5 15,-2-2 1-15,7 2 0 0,-5 0 3 0,4 0 2 16,1 0-3-16,-1 0 4 15,-2-2-5-15,7 2 2 0,-2-5-3 0,-1-1-4 0,1-1 2 0,-3 1 0 16,1-5-1-16,-1-2 0 0,-1-1-2 0,-1-3 3 16,-2 1-2-16,-2-1 3 0,2-1-2 15,-3 1-7-15,-3-1-17 0,2-4-46 0,-1 2-5 16,-4 0-68-16,3 1-8 0,-5-3 87 0</inkml:trace>
  <inkml:trace contextRef="#ctx0" brushRef="#br0" timeOffset="10859.2144">9139 11540 88 0,'-6'5'16'0,"1"-3"-20"0,-6 0-7 0,4-2 16 16,-1 0-14-16,-1 0 11 0,4 4-11 0,-3-4 10 15,1 3-4-15,3 1 2 0,-3 0 5 0,-2 5-2 16,5 2 9-16,-5-2 55 0,2 7 7 0,-2-3-24 16,3 4-12-16,-3 3-5 0,-2 2 2 15,-2 3-20-15,-5 12-6 0,-2 1 1 0,0-3 1 16,-4 2 2-16,-2-1-3 16,-3-1 2-16,-8 9-5 0,-1-7-5 0,3 1-2 15,2-7 0-15,2 2 0 0,2-2-1 16,3-3 1-16,6 1-17 0,0-2-7 0,2-3-17 0,3-2-28 0,2 0-51 15,0-2 5-15</inkml:trace>
  <inkml:trace contextRef="#ctx0" brushRef="#br0" timeOffset="13453.1249">10248 11653 12 0,'0'2'52'0,"0"-2"-16"0,0 0-5 15,0 0 11-15,0 0-25 0,0 0-13 0,0 0-5 16,0 0-9-16,0 0-7 15,0 0 4-15,0 0 9 0,0 0-9 0,0 0 5 0,0 0 5 16,0 0 2-16,0 0 3 0,0 0-1 0,0 0 7 16,0 0 10-16,0 0-3 0,0 0 9 15,0 0 4-15,0 0 2 0,0 2-15 0,0-2-3 16,-2 0-6-16,2 0 18 0,0 0-8 0,0 2-1 16,0-2-2-16,0 0-6 0,0-2 3 0,0 2 5 15,-2 0-5-15,2 0-3 0,0 0 2 0,0 0 5 16,0 0-4-16,0 0-4 0,0 0 1 15,0 0 6-15,0 0-6 0,0-2-8 0,0 2 2 16,0 0 2-16,0 0 1 0,0 0-1 0,0 0 3 16,0 0-7-16,0 0 2 0,0 0-1 15,0 0 3-15,0 0-3 0,0 0 2 0,0 0-2 16,0 0 1-16,0 0 0 16,0 0-2-16,0 0 2 0,0 0-2 0,0 0 0 15,0 0 0-15,0 0 0 0,0 0 1 0,0 0 0 0,0 0 0 0,0 0 4 16,0 0-4-16,0 0 5 0,0 0-4 15,0 0 1-15,0 0-1 0,0 0-1 0,0 0 0 16,0 0-1-16,0 0 1 0,0 0-3 0,0 0 3 16,0 0-1-16,0 0 1 0,0 0-3 0,0 0 0 15,0 0-4-15,0 0-5 0,0 0-17 16,0 0 7-16,0 0-2 16,0 0-6-16,0 0 10 0,0 0-14 0,0 0-18 0,0 0-31 0,0 0-44 15</inkml:trace>
  <inkml:trace contextRef="#ctx0" brushRef="#br0" timeOffset="15843.6126">12076 11670 20 0,'4'-4'48'16,"-1"-3"3"-16,1 3 31 0,-2-1-14 0,0 1-21 15,1 2-9-15,-3-3-4 0,2 3-10 0,0-2 4 16,-2 2-3-16,2-1-6 0,0 1-4 0,-2 0 3 16,0 2-1-16,0-2-1 0,3 0-1 0,-3-1 5 15,0 3-3-15,0 0-4 0,0 0-11 0,2-2-2 16,-2 2-1-16,0 0-8 0,0-2 5 16,0 2-6-16,0 0 6 0,-2 0-10 0,2 0 5 15,0 0 0-15,0 0 3 0,-3 0 4 0,3 0 6 16,0 0-3-16,0 0 1 0,0 0 6 15,0 0 3-15,0 0-3 16,0 0-2-16,0 0-1 0,0 0-2 0,0 0-2 16,0 0-1-16,0 0 2 0,0 0-1 0,3 0-2 0,-3 0 1 0,0 0-3 15,0-2 5-15,0 2-5 0,0 0 2 0,0 0-1 16,0 0 5-16,0 0-5 0,0 0 3 16,0 0-1-16,0 0 2 0,0 0-2 0,0 0-1 15,0 0 0-15,0 0 3 0,2-2-3 0,-2 2 1 16,0 0 0-16,0 0-1 0,0 0 2 15,0 0-2-15,0 0 2 16,0 0-2-16,0 0 2 0,0 0-3 0,0 0 2 0,0 0 1 0,0 0-3 16,0 0 2-16,0 0-1 0,0 0 2 0,0 0-2 15,0 0 0-15,0 0 1 0,0 0 0 16,0 0 0-16,0 0 1 0,0 0 0 0,0 0-2 16,0 0 2-16,0 0-1 0,0 0-1 0,0 0 3 15,0 0-2-15,0 0 0 0,0 0-1 0,0 0 0 16,0 0 0-16,0 0-1 15,0 0 2-15,0 0-1 0,0 0-1 0,0 0-1 0,0 0 0 16,0 0 3-16,0 0-3 0,0 0 2 0,0 0-1 16,0 0-4-16,0 0-3 0,0 0 0 0,0 0-2 15,0 0 9-15,0 0 2 0,0 0-5 0,0 0-9 16,0 0-5-16,0 0 1 0,0 0-5 16,0 0-3-16,0 0-14 0,0 0-34 0,0 0-8 15,0 0-49-15</inkml:trace>
  <inkml:trace contextRef="#ctx0" brushRef="#br0" timeOffset="19002.5085">13079 11324 27 0,'-6'-2'38'0,"1"-2"-24"0,-1-1 7 0,3 1-6 15,1 2 20-15,-2-3-26 0,2 5-8 0,2-2-2 16,6 0 1-16,-4 2 3 0,1 0 2 0,-3 0 6 16,2 0-1-16,-2 0 4 0,0 0-6 0,-5 0 2 15,3 0 10-15,0 0 10 0,0 0-2 16,2 0-9-16,0 0 24 0,0 2-22 0,2 0-6 16,0-2-3-16,3 5-3 0,-1-3 0 0,0 0 2 15,3 0-1-15,0 3-5 0,1-3 4 16,1 0 4-16,0 0-5 0,2 0 2 15,0 1-4-15,2 1 6 0,3-4-2 16,-3 2-7-16,5 0 3 0,-1 1 2 0,3-1-2 0,2-2 1 0,0 2 0 16,5 0-2-16,8 0 3 0,2 1 1 0,3-1 5 15,0 0-6-15,4 0-4 0,0 0 1 16,16 1-1-16,1-3 1 0,1-3-1 0,22-1-1 16,-7-3 1-16,-6 1 5 0,-12 1-1 0,-6-1 1 15,-4 1-1-15,-3-1 9 0,0 1-2 16,0 1-3-16,1 2-6 0,-5 0 0 0,-3-1-4 15,-6 1 0-15,0 2 0 0,-2 0 0 0,0 2 1 16,-2-2-1-16,0 0-1 0,1 0 0 0,-3 0-1 16,-5 0 0-16,-4 0-1 0,-7 0 1 0,-3 0-1 15,-3 3 4-15,1-3-1 0,-1 0-2 16,-3 2 0-16,0-2 7 0,0 0 2 16,-13 0 8-16,5 0-12 0,4 0 3 15,-3 0-7-15,3 0 0 0,2 0-3 0,0 2 4 16,2-2 0-16,3 0-1 0,-1 0 5 0,-4 0-2 0,2 0-2 0,0 0 4 15,-2 0 0-15,0 0-1 0,0-2-1 16,0 2 0-16,0 0 1 0,0 0-3 0,0 0 1 16,0 0 0-16,0 0 1 0,-2 0-3 15,2 0 3-15,0 0-5 0,0-2 2 0,-2 4 0 16,2-2 0-16,0 0 0 16,0 0 0-16,0 0-1 0,0-2 1 0,-2 2 0 15,2 0 0-15,0 0-2 0,-2 0 0 0,2 0 3 0,0 0-2 0,0 2-1 16,0-2 2-16,0-2 0 0,-3 2-1 15,3 0 1-15,0 2-1 0,0-2 2 0,-2 0-1 16,2-2-1-16,0 2 1 0,-2 0 0 0,2 2-1 16,0-2 1-16,0 0-2 0,0 0 1 15,0 0 3-15,0 0-2 0,0 0-2 0,-2 0 3 16,2 0-1-16,0 0 1 16,0 0-1-16,0 0 2 0,-2 0 0 0,2 0 0 0,0 0-1 0,0-2 1 15,0 2-1-15,0 0 2 0,0 0-3 16,0 0-2-16,0 2 2 0,0-2 0 0,0 0 0 15,0-2-3-15,0 2 1 0,0 0 0 0,0 2 1 16,0-2-1-16,0 0 0 0,0 0 0 0,0 0 1 16,0 2-2-16,0-2 3 0,0 0-1 15,0 0-1-15,-3 0 0 0,3 0 1 0,0 0 0 16,0-2 1-16,0 2-1 0,0 0 0 0,-2 0-2 16,2 0 2-16,0 0 0 0,0 0 1 0,0 0-2 15,0 0 0-15,0 0 1 0,0 0 0 16,0 0-2-16,0 0 2 0,0 0-1 0,0 0 1 15,0 0 0-15,0 0 0 0,0 0 0 0,0 0 0 16,0 0-1-16,0 0 2 16,0 0-2-16,0 0 1 0,0 0 0 0,0 0-3 15,0 0 2-15,0 0 0 0,0 0-1 0,0 0 2 0,0 0-2 16,0 0 0-16,0 0 1 0,0 0-1 0,0 0 0 16,0 0-3-16,0 0 0 0,0 0 1 0,0 0-6 15,0 0-1-15,0 0-8 0,0 0-11 0,0 0-22 16,0 0-8-16,0 0 8 0,0 0-7 15,0 0-35-15,0 0-40 0,0 0-131 0</inkml:trace>
  <inkml:trace contextRef="#ctx0" brushRef="#br0" timeOffset="21991.6325">15648 11595 16 0,'0'-2'49'0,"0"0"-15"0,-2 0 16 0,2 0-15 16,9-3-8-16,-5 3-23 16,-2 0-3-16,-6 2-11 0,2 2-1 0,-1-2 6 15,1 0 1-15,0 0-1 0,2 2 3 0,0-2-4 0,0 0 5 16,0 2 4-16,0-2-2 0,2 0 8 0,-2 3 1 16,2-1 1-16,-2-2 15 0,3 0 10 0,-3 2-3 15,0-2 9-15,2 0 0 0,0 2-28 16,-2-2 2-16,0 0-2 0,0 0-5 0,2 0 0 15,-2 0-5-15,0 0-2 0,2 0-5 0,-2 0 5 16,0 0-5-16,0 0-3 16,3 0 4-16,-3 0 2 0,0 0-1 0,2 0-1 0,-2 0 0 0,0 0 2 15,0 0-1-15,0 0 2 0,0 0 1 16,2 0 6-16,-2 0-4 0,0 0 2 0,0 0-5 16,0 0 3-16,2 0-1 0,-2 0-1 0,0 0 3 15,0 0 5-15,0 0-4 0,0 0-2 16,0 0 0-16,0 0-1 0,0 0-2 0,0 0 2 15,0 0-1-15,2 0-2 16,-2 0 2-16,0 0-1 0,0 0 0 0,0-2 0 0,0 2 2 16,0 0-3-16,0 0 1 0,0 0-2 0,3 0 3 15,-3 0-2-15,0 0 3 0,0 0-3 0,0 0 3 16,0 0 0-16,0 0-2 0,0 0 5 0,0 0-4 16,0 0 0-16,0 0 0 0,0 0-1 15,2 0-2-15,-2 0 1 0,0 0 1 0,0 0-2 16,0 0 1-16,0 0-1 0,0 0 1 0,0 0-1 15,0-2 1-15,0 2-1 0,0 0 1 0,0 2-1 16,0-2 1-16,0 0 1 0,0 0-3 16,0 0 3-16,0 0-2 0,0 0 2 0,0 0-2 15,0 0 0-15,0 0 2 0,0 0 0 0,0 0-3 16,0 0 2-16,0 0-2 0,0 0 2 0,0 0-1 16,0 0-3-16,0 0-3 15,0 0-7-15,0 0-24 0,0 0 1 0,0 0 5 16,0 0-27-16,0 0 0 0,0 0 56 15,0 0-56-15,0 0-75 0</inkml:trace>
  <inkml:trace contextRef="#ctx0" brushRef="#br0" timeOffset="23077.6673">23665 10850 3 0</inkml:trace>
  <inkml:trace contextRef="#ctx0" brushRef="#br0" timeOffset="32468.0331">11119 12799 52 0,'0'2'64'0,"-4"-2"-36"0,1 0-3 16,1 0-5-16,0-2-1 0,-2 0-3 0,-1 2-2 15,3-2 5-15,-2 0-6 0,-1-1 8 16,1-1-5-16,-1 2 4 0,1 0 12 0,0-1-11 16,-3 1-8-16,3-2 1 0,-3 2-6 0,0-1-3 15,1-1 0-15,-3 2-2 0,0-3 0 16,2 3 1-16,-1 0-2 0,-1 0-1 0,0 0 1 15,2-1 0-15,-1 1 2 0,1 2-2 0,0-2 2 16,-1 0 3-16,3 2-4 0,-1-3 1 0,1 3-2 16,-4 0-4-16,5 0 0 15,-3 0 2-15,-2 0-4 0,3 0 3 0,-3 3 0 0,-2 1 3 16,0-2-1-16,0 1-2 0,-2 1 0 0,-3 0-1 16,-1 3 3-16,-1 0 0 0,-2-1 1 0,0-1-3 15,0 3 1-15,1-1 1 0,-3 0-3 16,0 1 4-16,-1 1-2 0,1-2 0 0,3 2 0 15,-1 0 0-15,0-3 4 0,2 3 0 0,3-2 4 16,2 1-4-16,2-1-3 16,0 0 1-16,2-1 1 0,0-1-2 0,2 1 2 0,3 1-1 15,-3-1 0-15,3 1 0 0,-1 0 0 0,1-1-2 16,2 3 0-16,-3-2 1 0,3 2-1 0,0-3 0 16,-2 3 1-16,-1 0-2 0,3 0 0 15,-2-3 2-15,1 3-2 0,-1 0 1 0,0-2 0 16,1-1-1-16,1 1 0 0,0-1 1 0,0-1 0 15,2 1-1-15,-2 1-2 16,2 0 2-16,-3-3 2 0,3 5-2 0,0-3 1 0,0 3 0 16,3 0-1-16,-3 0 1 0,0 0-1 0,0 0 2 15,0 2-2-15,0-3 2 0,-3 3-3 0,3-2 3 16,-2 2-2-16,0 0 1 0,0-2 1 0,2 2-1 16,-5-2-1-16,3 0 0 15,2 0 3-15,-2-1-3 0,0 1 2 16,2-2-1-16,0 2 1 0,2-1-2 0,0-1 1 15,-2 2 2-15,2-2-3 0,1-1 2 0,-1 1 0 0,0-1 0 0,-2 3 0 16,4-2 1-16,-4 2 1 0,5-3-1 16,-3 3-1-16,-2 0 3 0,2 0-1 0,0 2-1 15,-2 0-1-15,0-2 0 0,3-1-1 0,-1 3 0 16,0-2 0-16,0 0-2 0,0 0 3 0,1 0 0 16,-3 0-2-16,4-1 1 15,-4 1 0-15,4 0 1 0,-1 0 0 16,-1 0 4-16,0 2-3 0,0-3 0 0,0 1 0 0,1 0-3 0,-1 0 3 15,2-2 0-15,1 1-2 0,-3 1 2 16,2-2-2-16,3 2 0 0,-3-3 3 0,3 3-2 16,-3-2 1-16,3 1-1 0,0 1-2 0,-1 0 4 15,-1 0-4-15,-1 0 2 0,0 0 0 0,1-1 1 16,1 1-1-16,-3 0-1 0,-1 2 0 16,2-2 2-16,-2 0-3 0,1 0 3 0,-1-1-1 15,0 1-1-15,-2-2 1 0,2-1-1 0,0 1 1 16,1 0 1-16,-1-3 2 0,0 0 1 15,0 1 4-15,0 1-2 0,3-1-1 0,-1-1-3 16,3 1-2-16,0-1-2 0,-1 3 2 0,-1-1-3 16,1 1 1-16,-1 0 2 0,1 1-2 0,-1-1 1 15,1 0-1-15,-4-1-1 16,3 3 1-16,-1-2 2 0,-2-3 2 0,1 3-2 16,1-3 3-16,-2 0 2 0,0 1-1 0,1-1 1 0,-1 1 1 15,2-3-4-15,1 2 0 0,-1 1-1 0,3-3-1 16,-3 0 3-16,5 3-1 0,0-1-1 0,-3 0 0 15,5 1 1-15,-2-3-2 0,0 2 4 0,2 1 1 16,-2-1 3-16,0-2-4 0,2 3-1 16,0-1 1-16,-2-4 0 0,2 5-1 0,2-3-2 15,-2 0 3-15,0 0 0 16,0 0-3-16,0 1-1 0,0 1 0 0,-2-4-1 0,2 2 2 0,0 1-1 16,0-3 0-16,0 4 0 0,0-4 3 0,0 2-4 15,0 0 1-15,0 1 1 0,2-1-3 16,3-2 1-16,-3 2 3 0,2 0-2 0,1 0 3 15,4-2-1-15,-3 0-1 0,1 0 0 0,-1 0-1 16,1 0 1-16,0 3-1 0,-1-3-1 16,-1 0 0-16,-1 2 0 15,1-2 1-15,-3 2-2 0,2 0 1 0,-1-2 1 0,-1 5-1 0,2-3 0 16,1 0 0-16,-1 0 2 0,-2 0-1 0,5-2-1 16,-3 3 2-16,1-1 0 0,-1-2 1 15,3 0 1-15,-3 0-2 0,3-2-1 0,-3 2 0 16,3-3-1-16,-2 3 0 0,-1 0 0 0,0 0 0 15,-1 3 0-15,-1-3-1 0,0 2 1 0,-2 0 1 16,2-2-2-16,3 0 2 16,-3 0-2-16,2 2 0 0,-1 0 3 0,-1-2-2 0,2 0-2 15,-1 0 3-15,-1 3-2 0,0-3 0 0,0 0 1 16,0 2 0-16,1-2-1 0,-3 0 0 16,2 0 1-16,-2 2 1 0,4-2-2 0,-4 2 1 15,3-2 0-15,1 0-2 0,-2 0 3 0,3 0-2 16,-1 0 1-16,1 0 0 0,1 0 1 0,-1 0 0 15,-1 0 1-15,-2 0-2 0,3 0 0 16,-1 0-2-16,-2 0 2 0,3 0 0 0,-5 0 1 16,0 2-2-16,0-2 1 0,0 3 1 0,-2-3-2 15,0 0 1-15,-3 2 2 0,1 0-2 16,-1-2-1-16,1 0 0 0,-2 2 2 0,-1-2 0 16,3 2-2-16,-3-2 2 0,0 0-2 0,1 3 1 15,1-3 0-15,-1 2-1 16,-1-2 1-16,3 2 0 0,-3-2 0 0,3 0 1 15,-1 0-2-15,-1 2 2 0,4-2-2 0,-3 0 3 0,3 0 2 16,-2 0-1-16,2 0-3 0,-1 0 1 0,1-2 0 16,2 2-3-16,0 0 2 0,0 0 0 0,0 0 1 15,0-2-1-15,-2 0-1 0,0 2 1 0,0-3 1 16,-3 3-2-16,1 0 3 0,0-2 4 16,-1 2-2-16,1-2-1 0,2 0-2 0,-1 0 2 15,-1-1-2-15,4 1 0 16,-2-4-1-16,2 3 0 0,-2-1 0 0,0 0 2 0,2-1-2 0,-5-1 2 15,3 1-1-15,0 1-1 0,2-1 4 16,-4 1-1-16,1 0 0 0,-3-1 2 0,1 1-3 16,-1-1 0-16,-1 1 0 0,1-1-2 0,-1 1 1 15,0 0-1-15,-1-3 0 0,1 3-1 0,0-3 3 16,1 0-2-16,-1 1 1 0,3-1-2 16,-5 1 3-16,2-3-2 15,1 2 1-15,-1 1 0 0,1-3 1 0,-1 2-2 0,1-2 1 0,-1 3-1 16,0-3 2-16,1 0 0 0,-1 0-2 0,-2 0 2 15,3 1-1-15,-3-1 0 0,2 0 0 16,-1-2-3-16,-1 2 2 0,2-2 1 0,-2 0-1 16,3-2 1-16,-5-3-3 0,4 3 3 0,1-2-1 15,-3-1 1-15,2 3 1 0,1-2-1 0,-3 1 0 16,2 1 3-16,1 0-4 16,-1 2 2-16,1 0-3 0,-3 2 1 0,2 0 1 0,-2 0-2 15,1 3 2-15,-1-3-3 0,0 5 3 0,0-5-1 16,0 2 1-16,-2 3-3 0,3-3 2 15,-3 0 0-15,0 1 1 0,0 1-1 0,2-1 1 16,-2-1-1-16,0 1-1 0,2-3 1 0,-2 0 0 16,0 2 0-16,0-1 2 15,0-1-3-15,2 0 3 0,-2 0-2 0,2 0 1 16,-2-2-1-16,3 2-1 0,-6 1 2 0,3-3-1 0,0 2-1 16,-2-2 2-16,2 0-1 0,0-3-1 0,-2 6 1 15,0-6 1-15,2 3-1 0,-2-2 0 16,2 0 0-16,-3 4-1 0,3-2 3 0,0 0-4 15,0 0 3-15,0 0-2 0,0 2 2 0,0-2 0 16,0 2-1-16,-2-2-2 0,2 3 2 0,0 1 1 16,-2-2-1-16,2 0 0 0,0 3 0 0,-2-3-1 15,0 0 0-15,-1-2 1 0,1 2 0 16,0 0 1-16,0 1-1 0,0-1-1 0,-1-2 1 16,-1 0 1-16,4 0-3 0,-7 2 4 0,5-4-4 15,-2 2 3-15,-3 0-1 0,3-3 1 16,-3 1-1-16,0 0 0 0,1 0-2 15,-1-3 3-15,1 1-1 0,-3 2 0 16,2-1 0-16,3 1 1 0,-1 0-1 0,-1 2-1 16,1-2 3-16,1 2-1 0,-1 0 0 0,-1-3 1 0,1 5-2 0,-1-2 1 15,-1 3 0-15,1-3 0 0,-1 0-1 16,-4-3-3-16,2 6 3 0,-4-6-2 0,-3 3-2 16,-1-2 2-16,-10 2-1 0,-3-2 1 0,-1 0 2 15,-2 4-3-15,0-2 2 0,-1 2 3 0,4 0-3 16,3 2 2-16,3 3-2 0,2-3 0 15,2 3 3-15,2 2-3 0,3-3 1 0,-1 3-1 16,1-2 2-16,-3-1-3 0,1 3 3 0,-5-2-5 16,-5 2 0-16,-4-3 2 0,-2 3 0 0,-4 0-1 15,2 2 1-15,-1 0 0 0,1 2 3 16,-2 0-3-16,3-2 3 0,-1 2-2 0,0 1 0 16,-5-3 0-16,-2 0-4 0,-4 2-4 0,0 0 5 15,2 5 0-15,4-3 1 0,5 0 1 0,4-4 3 16,0 5-3-16,0-5 2 15,-2 2 0-15,-2 0-2 0,-5 0 2 0,0-2 1 0,1 3-3 16,6-1-3-16,2 2-5 0,2-2 1 0,5 1-13 16,-1 1 2-16,3 1-2 0,0 1 4 15,-2-1 2-15,0 1-1 0,-3 3 3 0,-1 0 7 16,-3 0-10-16,2-1 2 0,-2 1 1 0,3 0-13 16,1-2-21-16,3 2 7 0,2-1-94 0,2 1 73 15,2 2-139-15</inkml:trace>
  <inkml:trace contextRef="#ctx0" brushRef="#br0" timeOffset="54093.9144">18902 12530 36 0,'0'-6'17'0,"-2"-3"-11"0,2 0 1 0,-7 0 6 15,3 0 31-15,0 1-5 0,-5-1-9 0,2 0-5 16,-2 2 5-16,1-2 9 0,-3-2-17 0,-3 3-14 16,1-1 5-16,0 0 16 0,-5 0-14 15,3-2-10-15,-9 2 4 0,-3-2-4 0,1 2-7 16,-1 1 0-16,-2-1 2 16,-4 0-2-16,-2 2 2 0,-2-1-3 0,-7-1 1 0,-1 2-1 15,6-2 3-15,1 0 4 0,3 5 2 0,-2-5 1 16,-1 5 6-16,-4-3-1 0,-9 5-2 0,-1 0 0 15,1 0 5-15,5 2-1 0,4-3-10 0,2 3 4 16,-2 0-5-16,-4-2 1 0,-7 0 1 16,-2 2-2-16,2-2-1 0,2 2-3 0,7-5 0 15,2 1-2-15,2 2 2 16,1-3-2-16,-5 3 2 0,-5 0 1 0,-4 2 0 0,2 2 0 0,5 0 0 16,2 1 1-16,0 1-1 0,-2 0-1 0,-3 1 3 15,-6 1-3-15,0-1 0 0,0 4 1 16,6-3-1-16,7 3 0 0,3-2 2 0,1-3-2 15,-1 3-2-15,-6-1 3 0,-1-1-1 0,0-1 2 16,2 1-2-16,2-1 1 16,7-2 1-16,-3 3-3 0,3-1 2 15,0 0 1-15,-7 1-1 0,0-1-1 0,0-2 1 0,-2 1 2 0,2-1-3 16,2 0 1-16,5 0 1 0,2 0-2 0,2 1 2 16,0-1 0-16,-4 0-2 0,-3 0 1 0,-1 0 1 15,-3-2-3-15,2 0 4 0,3 0-3 16,4 0 0-16,4-2 0 0,-2 2 1 0,2 0 0 15,1 0 0-15,-3 0-1 0,-7 2 1 0,-1 1 2 16,-1-3-3-16,0 2 1 16,3-2-2-16,1 2 4 0,3-2-3 0,3 4-2 0,3-1 5 15,-2 1-3-15,3 1 1 0,0-3-1 0,-1 2 2 16,1-2-2-16,1 1 1 0,-1 1 0 0,2-2-1 16,-3 0 3-16,3-2-4 0,0 0 3 15,4 3-3-15,-2-3 3 0,4 0 0 0,0 2-1 16,1-2-1-16,-1 2 1 0,3 0 0 0,-3 0 0 15,0 3 2-15,-1-3-3 16,-1 2 1-16,-2-1-1 0,0 1 2 16,2 0-1-16,0-1-1 0,2-1 2 0,3 0-2 15,0 0 1-15,-1 0 0 0,5-2-1 0,-2 5 1 16,2-3-2-16,0 2-1 0,-2 1-1 0,2-1 5 16,0 1-1-16,2 1-1 0,-2 1 2 0,0 0-3 15,2-3 2-15,0 3 1 0,0-1-5 16,-2 1 5-16,5 2-3 0,-3-3-1 0,0 5 1 15,4 0 2-15,-3 3-1 0,1-1-4 0,0 2 4 0,3 1-1 16,0 1-1-16,-1 1 1 0,1 0 2 0,2 1-2 16,-1-1 0-16,1 0 1 0,2-1 3 0,-2-1-3 15,2-1 1-15,0-4 1 0,0 2 0 0,-2-2-2 16,4 0 1-16,-2-2 2 0,0 0-3 0,0 0 1 16,0-2-2-16,0 1 4 0,2-1-1 15,0 0-1-15,-2-1 0 16,3 3 0-16,-1-2 2 0,2 1-1 0,-4-1 0 0,7 2 0 0,-5-2-1 15,5 1 4-15,-3 1 0 0,0 0-3 16,5 2 0-16,-2 2-3 0,2-2 6 0,2 2 0 16,0-1 0-16,2 1-3 0,0-2 4 0,7 0-4 15,-2 0 0-15,4 0 3 0,2 0-2 0,2-2-1 16,10 2 2-16,-1-5 4 0,5 3-4 0,-3 0 3 16,1-5 0-1,-3 3-2-15,-2 0 1 0,0-1-1 0,0-1 1 0,2-1-2 0,5 0 3 16,4 1-3-16,5-1-1 0,-3-2-3 0,0 3 4 15,1-5-1-15,-3 0 0 0,2 0 0 16,3 2 0-16,3 0-1 0,4-2 1 0,-1 0-1 16,-2 0 3-16,-3 0 1 0,-3 2-3 0,-1 1 3 15,0-3-3-15,5 4 3 16,0-4-3-16,2 2 1 0,0 1 3 0,-3-3-5 16,-1 0 0-16,1 0-2 0,3 2 1 0,5 0-1 0,1 0 4 15,-4 0-3-15,0-2-1 0,3 5 1 0,-5-3 0 16,6 0 0-16,-1 0 0 0,1 3-2 0,-4-1 1 15,-6 1 2-15,-3 1-1 0,0 3-1 16,-2-2 2-16,1-1 1 0,3-4 2 0,-2 3 2 16,1-5-2-16,-3 4 2 0,0-2-1 0,0 1 1 15,-4-3-1-15,4 0-4 0,4-3 0 0,-1 3 0 16,1 0-1-16,-2 0-2 16,1-2 2-16,-3 2 0 0,2-2-1 0,3 0 1 0,1 0 0 15,3 2 0-15,2 0-1 0,0 0-1 0,-4 2 3 16,2-2-2-16,-2 0-1 0,2-2 3 15,4-3-1-15,-2-1-2 0,2-3 3 0,-1-2-1 16,-1 2 0-16,2-2 1 0,-2 2 0 0,0-2 3 16,3 2-1-16,-3-2 0 15,-7 2 0-15,-4 1 0 0,-4 1-1 0,-3 3-1 0,-1-1 0 0,1 3 0 16,-1-2-1-16,-1 4 0 0,-2-5 1 16,-2 1-1-16,-3-1 6 0,-1-1 0 0,-5 1-3 15,-2-4-3-15,-3 1 4 0,1-3 1 0,-5-3 7 16,0-1 0-16,-4 0-3 0,2-5 2 15,-2 0 3-15,-2-4-1 0,-3-3-4 16,-4-2-7-16,-2 1-4 0,-2-1 0 16,-3-2-2-16,-6-2-1 0,-3 0-6 0,-1-2 1 0,-10-7 7 0,1 4-7 15,-3 1 4-15,-4 2 1 0,-5 4-2 0,-6 2 4 16,-4 5-5-16,-1 4-2 0,-1 0-17 16,-3 7 3-16,4-2-2 0,3 6-13 0,0-2-24 15,2 2-72-15,-3 5-96 0</inkml:trace>
  <inkml:trace contextRef="#ctx0" brushRef="#br0" timeOffset="58906.3514">21436 9671 10 0,'15'4'42'0,"-2"-2"29"0,-2 0-27 0,3 1 13 15,-1-6-24-15,0 1-8 16,2-2-12-16,5 2 4 0,0-3-11 0,0 1 0 0,4-1-7 0,1 1 5 16,-1-1 0-16,0 1 7 0,0 2 1 15,3-3 10-15,-5 1-12 0,0 0-4 0,-2 1-3 16,-3 1 1-16,1 0-3 0,0 0 2 0,-1 2 1 15,1 0-3-15,2 0-1 0,4 2 1 0,5-2-1 16,6 2 2-16,2 0 1 0,7 1-2 16,-2-1 3-16,7-2 0 0,-3-5 0 0,-6 5 1 15,-5 0 0-15,5 0 0 16,-3 0-2-16,3-2 1 0,-3 2 0 0,-3-2 1 16,-4 0 0-16,-3 2-2 0,-3 0 5 0,-6-2-6 15,-3 2 4-15,-4-3-2 0,-4 3 1 0,-1 0-2 16,-1 0 1-16,-1 3-1 0,-15-3-1 15,7 2-2-15,-1-2-2 0,3 0-1 0,2 0 5 16,5 0-2-16,-1 2-3 0,0 2 4 0,-1 1-1 16,1 1 0-16,-2 3-1 0,3 2 1 0,-3 3 4 0,5 1-3 15,-5 7 0-15,0 2 3 0,2 7-2 0,-1 4-1 16,-3 7-1-16,0 16 0 0,-3-1 2 0,1 0-4 16,0-2 4-16,-2 9-1 0,1-4 4 15,-1-1 2-15,2 1-1 0,2-5 0 0,0-4-1 16,0-5-1-16,2-6 7 0,0-3 3 0,0 1-9 15,3 1 5-15,1 6 0 16,1-6-4-16,0 1-4 0,-3-3 4 0,0 3 0 0,-1-5-1 16,-3 5 0-16,-3 2-4 0,1 6 2 0,-4 5 2 15,-3 5-1-15,2-1-2 0,1-6 1 0,-1-3-2 16,0-8 0-16,5-3 7 0,-2-1 2 0,6-5 2 16,0-1-1-16,2-3-4 0,1-1-1 0,2-1 0 15,-1-3-2-15,3 0 2 16,-2-3-2-16,1-1-1 0,-1-2-2 15,2-3 0-15,-5-7 1 0,3 1 0 0,-3 0 2 0,1-1 2 16,-3-1-5-16,0-1 0 0,-2 0-2 0,2 1 0 16,-2-1 0-16,0 3 0 0,0-3 2 0,-2 1-2 15,2-1 0-15,0 3-1 0,-2-3 1 0,0 1 0 16,-1-1 1-16,3 0-1 0,0 1 2 0,0-3-1 16,-2 0 10-16,2 0 3 0,-2-2-6 15,0-8 6-15,0 3-3 0,2 3 2 0,0 2 2 16,0-2 4-16,0 2-4 0,-3 0-1 0,6 2-15 15,-6 0 4-15,3 0-4 0,-2-2-2 16,-4-2 1-16,1-2 0 0,-4 2-2 0,-2-3-8 16,-2-1 7-16,-2-1 1 0,-5 0 3 0,-4 3 1 15,-14-5 2-15,-2 2-2 0,-4-1 0 0,-4 3 1 16,-3-1 1-16,-17-3-1 16,2 4-1-16,-1-1 2 0,-14-3 0 0,15 5-1 15,8-3-1-15,14 0 1 0,9 1-1 16,11 1-1-16,0 1-5 0,1-1-3 0,1 3-1 0,3-2-4 0,1 4-8 15,-2-2-7-15,-2-1-5 0,2 3-11 0,-4 0 0 16,2 0 1-16,0 3-26 0,-5 1-39 0,1 0 4 16,-1 1-94-16</inkml:trace>
  <inkml:trace contextRef="#ctx0" brushRef="#br0" timeOffset="59764.9407">22595 10665 5 0,'-15'11'125'0,"4"-7"-59"0,0 1-48 0,4-1-3 15,3-2 12-15,-1 1-13 0,1-3 7 16,2 0 8-16,0 2-4 0,2-2 14 0,-3 0-13 16,3 2 9-16,-2-2 8 0,2 0-22 0,0 0-1 15,0 0-4-15,0 0 0 0,0 0 1 16,2 0-10-16,-2 0 1 0,0 0-6 0,3 0-2 16,-3 0 1-16,0 0-3 0,0-2 3 0,4 2 1 15,0 2 0-15,3-2 2 16,4 0 0-16,2 0-2 0,7 2-1 0,0-2 1 15,7 0-1-15,3 2 0 0,19 1 2 0,-1 1-3 16,3-2 6-16,-2 0-2 0,-3 3 3 0,-2 1-1 0,9-1 2 16,-5-1 1-16,-3-2 0 0,-4 1-2 0,-1-1-2 15,-5-2 1-15,1 0-1 0,-3 0-4 0,-2-2 1 16,-7-1 0-16,0 1-1 0,-4-2-2 16,0 2 3-16,0-3-3 0,-7 3-2 0,2 0 3 15,-1-3 0-15,-3 5-3 0,0-4 2 0,0 2 0 16,-3 2 0-16,-3-2 1 15,-1 2 5-15,-4-3-3 0,-9 6-1 0,3-1-2 0,1-2-1 0,5 0 0 16,-2 0 1-16,0 0 1 0,4 0-3 16,-2-2 2-16,-4 2 1 0,-3 0 2 0,1-3-3 15,-3 6 1-15,-2-3 0 0,-3 0-2 0,-3 2 2 16,-5 0 0-16,-5 0 0 0,-4 0 1 16,-4 3-1-16,-2-3 0 0,-16 2 0 0,0 3-2 15,4-3 2-15,1 1 0 16,2 1 1-16,-3-1-1 0,-13 2 1 0,7-3-2 0,4-2 2 0,5 3-3 15,7-5 3-15,3 0-2 0,8 0 0 16,1-3 1-16,3 1 0 0,4 0 0 0,5-2 0 16,-3 1 0-16,5 1 0 0,2-2 0 0,0-1 0 15,0-1 1-15,0 1 0 0,0 1 0 0,4-1 4 16,-2 1 0-16,5 0 3 0,-1 1-5 16,5-1-2-16,-2 4 2 15,11 0-2-15,-5 0-7 0,1 0-2 0,-5 0-3 0,2 0-2 0,-2 0 1 16,2 0-10-16,-2 0 2 0,0 2 0 15,0-2 2-15,-2-2 5 0,2 2-6 0,0 2-12 16,2 0-32-16,-2 1-8 0,5 1-32 0,-1 0-51 16,3 1 51-16</inkml:trace>
  <inkml:trace contextRef="#ctx0" brushRef="#br0" timeOffset="60592.7165">22902 10451 5 0,'2'2'115'0,"3"0"-49"0,-3-2-41 0,0 0-16 15,-2-2 21-15,2 2-8 0,-2-4 2 16,0 4-5-16,0-2-2 16,2 2-4-16,-2-3 2 0,0 3 9 0,0 0-4 15,0 0-10-15,0 0-5 0,-2 0 1 0,2 0-4 0,0 0-2 16,0 0 0-16,0 0-1 0,0 0 0 0,0 3 2 16,-2-1 6-16,0-2 3 0,0 4 15 0,-1 1-10 15,1 1 0-15,-2 1-1 0,-1 0-4 0,-1 4 0 16,-1-3 5-16,0 3-1 0,1-2 3 15,-1 0-4-15,-2 2 2 0,3-2 1 0,-1 0-1 16,-4-1-9-16,2 1 0 16,-2 2-4-16,2-2-1 0,-4 2 0 0,2 0 0 0,-9 5 1 0,5-3-1 15,-3 0 5-15,3-2-2 0,-1 0-2 16,1 0-1-16,4-2 1 0,-2-2-2 0,2 1 1 16,2-1 0-16,0-3-2 0,2 1 3 0,1-1 0 15,1 1 2-15,1-1-2 0,0-2 2 0,4 0 0 16,0-4 1-16,2 2-4 0,-4 2 3 15,-1 1-1-15,1-3-1 16,2 0 0-16,0 0-2 0,-2 2-1 0,2-2 1 0,0 0-1 0,0 0 0 16,0 0 1-16,0 0 1 0,0 0-3 15,0 2 2-15,-2-2 0 0,2 2-1 0,-2 1 1 16,2-3 1-16,0 4-1 0,0-2-2 0,0-2 2 16,0 2-1-16,0-2 2 0,0 3-1 0,0-3 1 15,0 0 0-15,0 0-1 0,0 0 1 0,0 0 3 16,0 0-2-1,0 0 2-15,0 0 0 0,0 0-2 0,0 0-1 16,0 0 0-16,0 0 1 0,0 0-2 0,0 0 2 0,0 0-3 0,0 0 5 16,2 2-4-16,-2 0 3 0,2-2 1 0,0 4-2 15,0 1 1-15,1-1-3 0,1 3 0 0,0-1 2 16,1 3-3-16,1-2 1 0,-1 2 0 16,4 2 2-16,-5 0-2 0,5 0 0 0,-2 2 2 15,1 2 0-15,3 3 3 0,3 0 0 0,-1-1 0 16,0-1-1-16,0-1-1 0,1 3 2 15,1-3-2-15,0-2-2 0,-1 1 1 0,-1-3 2 16,-2 0-3-16,0-2 2 0,-2-1-3 0,0-1 0 16,-3 0 2-16,1-3-2 0,-3 0 0 0,1-1 2 15,-3 1-2-15,2-2-2 0,-4 0 1 16,5 1-2-16,-5-1 2 0,2-2-2 0,0 0-4 16,-2 0-10-16,-4-5-23 15,4 8-29-15,2-1-2 0,-4-2-47 0,2 4-89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30:39.9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8950 8021 12 0,'2'-2'71'16,"-2"2"-16"-16,0-2-39 0,0 0 13 15,0-1-20-15,-2 1 5 0,-1-2-8 0,-3-1-1 16,6 3-2-16,-5 0 9 0,1 0 3 0,-3-3-5 15,-2 3-2-15,1 0 4 16,-3-2 5-16,-3 1-6 0,-1 3-5 0,-3-2-1 16,-2 0-2-16,-2 2 6 0,-2 2-4 0,-4 0-1 0,-1 3 0 15,-2-1-1-15,-11 3 1 0,0 2-3 0,-2-1-1 16,2-1 5-16,-4 4 2 0,4-2 0 0,-13 2 3 16,11-2-4-16,0-3-2 0,6 3-1 0,1 0 0 15,1-2 4-15,1-3 1 0,-2 3-3 16,-5-1-1-16,-5 1-1 0,1-3 0 0,4 1-2 15,0-3 1-15,5 0 2 16,4 0-2-16,-5-2 0 0,1 3 2 0,-7-1-3 0,2-2 1 0,-2-2 0 16,2-1-2-16,2 3 0 0,1-4-1 15,3 0 3-15,3 1-2 0,0 1 0 0,-4 2 0 16,-7-2-1-16,-3 0 2 0,1-1-2 0,0 3 0 16,6-4 17-16,7 4-12 0,4-4-10 15,-2 1 6-15,-8 1-2 0,-8 2 1 0,-3 0-2 16,-5 0 4-16,4-2 1 15,4 0-3-15,8-3 1 0,4 1-2 0,1 2 3 0,1 0-2 0,-2-1 2 16,-5 1-1-16,-1 0 0 0,-1 0 0 16,2 0 1-16,2-1 0 0,8 1 0 0,1 0-1 15,7 0 0-15,0 2 0 0,4-2-2 0,3-1 3 16,-1 1-2-16,3 2 1 0,2 0-1 0,-4 0 1 16,1 2 1-16,-3-4-2 0,-1 2 1 15,-2 0 0-15,-2-2-2 16,0 2 2-16,0 0 0 0,-2-2 2 0,2 2-5 0,-2 0 5 0,4 0-2 15,0 0 0-15,0-2-1 0,2 2 1 0,3-3 1 16,0 3-3-16,1 0 3 0,1 0 0 16,0-2-3-16,4 2 3 0,-2-2-2 0,0 2 3 15,2 0-3-15,0 0 6 0,5 0-1 0,-3-2-1 16,3 2-3-16,4 0 0 16,7 0-3-16,-3 2 1 0,0-2 2 0,-8 0 1 15,0 0 0-15,1 2 3 0,3 3-3 16,0-1 6-16,0 3-2 0,0-1 5 0,0 1 0 15,5 2-6-15,-5-1 0 0,4 1-2 0,-4-2-2 0,2 2 2 0,1 2 0 16,-1-2-3-16,2 2 4 0,-2-3-2 16,3 6 1-16,-1-1-3 0,1 0 2 0,3 7 1 15,-1 0 2-15,0 2 3 0,-1 0-1 0,1 2 1 16,-1-2 0-16,-1 2-1 16,-3 1-1-16,0-1-1 0,3 2 2 0,-5 1-1 0,2-1-2 15,-2 1 0-15,0 1 1 0,0 3 6 0,0 5-3 16,0 1-2-16,2-2-5 0,0 3 3 0,-2-3-1 15,3 0 0-15,-3-2-1 0,2 3 1 16,0-3 0-16,-2 0 1 0,0 0 1 0,0 2 1 16,0 3 1-16,-4 6-2 0,1 2 4 0,-3 0-3 15,-3 3-2-15,2-5 1 16,-2-4 0-16,1-1 2 0,-1-6 2 0,0 3 2 0,2-1 0 16,1 2-2-16,-1-1-2 0,1-3-2 0,1 0 1 15,-1-4-2-15,1-3 7 0,1 0-6 0,-1-3 0 16,3-1-1-16,-2-5 0 0,4 1-4 0,0-1 3 15,2-1 0-15,0-3-2 0,3 5-2 16,-1-1 1-16,0 3 1 0,3 0-1 0,2 0 0 16,-3 4-2-16,1-4 3 0,2 4-1 0,-3-4 1 15,-1 2-1-15,1 0 0 0,-1 0 1 16,-1 0 0-16,-2-2 0 0,3-2 0 0,-5-1 0 16,4 1-1-16,-2-2 2 0,1-3-3 0,1 2 3 15,-4-2-2-15,5 3 2 0,-3-3 0 0,2 0-1 16,-2 3 0-16,3-3 0 0,-3 2 2 0,2 1-3 15,1-1 2-15,-3-1-1 16,2 1 1-16,-1-2-3 0,1 0 3 16,-4 3-1-16,4-3 0 0,-1 0 2 0,-3 1-2 0,2-1 0 0,0 0 1 15,-2-2-1-15,0 0 0 0,2 2 0 0,0-2 1 16,-4 0-1-16,4 0-1 0,-2-2 1 16,0 0-1-16,0 2 0 0,3-7-2 0,-3 3 4 15,0 0 0-15,0-5-2 0,0 2 1 0,0-2-1 16,0 1 2-16,0-10-1 15,0 3-1-15,0 4 1 0,0 0 0 0,0 0 1 16,0 0-3-16,0 0 3 0,0 0 0 0,0 0-3 0,0 4 2 16,0-2 0-16,0 0 1 0,0 1-3 15,0-3 1-15,0 2-5 0,0 0 2 0,0-2 3 16,2 0-4-16,-2 0 4 0,0 0 4 0,2 0-3 16,-2 0-1-16,2 0 5 0,-2 0-3 0,5 0 0 15,-3-2-1-15,0 2 0 0,5-2-1 0,-1 2 0 16,3-3 1-16,2 1 0 0,0 0-1 15,5 0-1-15,1 0 2 0,10-3-6 0,-3 1-2 16,5-1-1-16,-1 3 2 0,3-2 2 0,0 2 0 16,2-1 4-16,2 1 1 0,3 0-1 0,8 0 2 15,3 0-1-15,-5-1 1 0,0 3 0 16,-2 0-2-16,0 0 3 0,-5 0-2 0,3 0 0 16,2 0 1-16,0 0-1 0,2 3 1 0,4-1-1 15,1-2 0-15,1 2 1 0,3 2-1 0,-4-4 2 16,2 5-2-16,-3-5 0 0,1 4 2 15,1-2 0-15,3 1-3 0,0 1 3 0,2 3-3 16,-6-1 3-16,-3 1-2 0,0 2-1 0,1-5 1 16,3 3 0-16,3-3 1 0,0 1-2 0,-2 1 3 15,0 1-3-15,-3-3 1 0,1 1 1 16,-1-3 0-16,3 0-1 16,2 0 2-16,0 5-2 0,-5 2 3 0,-4-3-1 15,-4 3 3-15,4-2 0 0,0-1-3 0,7 1 1 0,0 0 0 16,2-1 1-16,-1-1-2 0,-3 1-1 0,-1-4 1 15,1 3 0-15,2-5 0 0,4 0-1 0,4 0 3 16,-1-2-3-16,-5 2 0 0,-5 0 3 0,-4-3-2 16,5 1-1-16,1 2 1 0,3-2-1 0,2 2-2 15,-2 0 2-15,-4 0-1 0,-7 0 1 16,2 0-1-16,4 0 1 0,5-2-3 0,5 0 2 16,-1-1 1-16,-2 3-1 15,-2-2-1-15,-2 0 2 0,4-2 0 0,4-1-3 16,5-1 3-16,0 1-1 0,-4 1 0 0,-3-3 1 15,-4 3-2-15,2-3 1 0,5 0 1 16,1 1-2-16,-1 1 1 0,-3 1 0 0,-2 0-1 16,-2-3 2-16,2 3-2 0,5-1 2 0,4 1-1 15,-5-1 1-15,-1 3-1 0,-3-2-1 0,0-1 1 16,7 3 1-16,-3-2-2 0,5-1 1 0,-4 5 0 0,-3-4 1 16,-2 2 0-16,5-3-2 0,-3 3 2 0,7 0-2 15,0 0 1-15,-5-1 0 0,-3 1 0 16,-4 0 1-16,1 0-2 0,7 0 2 0,-1-1-2 15,-3 1 3-15,-1 0-2 0,-2 0 0 0,2 0-1 16,2-1 2-16,5 1 0 16,-3 0 0-16,-1-2-1 0,-3 1 1 0,-5 1-2 15,1 0 3-15,0 2-3 0,2-2 0 0,0 2 2 0,-3 0-2 16,1 0 2-16,-5-2-1 0,-1 2 1 0,-1 0-1 16,0 0-1-16,2 0 3 0,3-3-1 0,-1 3-2 15,-2-2 3-15,-4 0-3 0,-2 0 0 0,4 0 1 16,0 2 0-16,0-3 1 0,7 3 0 15,-5-2-2-15,1 2 1 0,-8 0 0 0,-1 0 1 16,-3 0-2-16,0 0 2 16,-4 0-2-16,2 5 3 0,0-5-3 0,0 4 1 0,-2-4 0 0,0 2 0 15,-2 0 1-15,-1-2 0 0,-3 3-1 0,-1-1 1 16,0-2-1-16,-2 0 0 0,0 2-1 16,0 0 3-16,-2-2-3 0,2 2 2 0,-2 1-1 15,0-1-1-15,-2 0 3 0,-3 0-3 0,0-2 1 16,-1 0 2-16,-3 2-4 0,0-2 2 15,0 3 0-15,-2-3 2 16,-1 0-2-16,1 0 0 0,-2 0 1 0,2 0-2 0,-3 2-1 0,3-2 4 16,-5 0-2-16,3 0 0 0,0 2 1 15,-5-2 0-15,2 0 5 0,-2 0 2 0,-8-2-1 16,1 2-2-16,3-2 3 0,2 2-4 0,5 0-3 16,-3 0 3-16,2-5-5 0,-4 3 4 0,5-2-4 15,-3-1 1-15,-2 1 2 0,0-5-3 0,0 2 2 16,-2-4-2-1,2 0 3-15,0 2-2 0,2-2 2 0,-2 0-3 16,-2-4 1-16,-1-3-2 0,-1 1 3 0,2-1-1 16,-3-2 0-16,3 0-2 0,0-2 3 0,-2 0 0 0,-3 0-1 0,3 0 0 15,-3-2 2-15,3 2-3 0,-3 0 2 16,3 0-2-16,-3 0 1 0,0-3 0 0,3 3 0 16,0-2 1-16,-1 0-2 15,1-5 0-15,-3-4 1 0,3-2 0 0,-1 0 1 16,1-1-2-16,2-1 1 0,-1 4 0 0,-1-2-1 0,2 6 2 15,0-2-2-15,-3 7 1 0,1-5-1 0,-1 5 2 16,1-5-2-16,0 0 1 0,-1 3 2 0,-1-3-2 16,1-2 0-16,-1 3 0 0,1 1-2 15,-1-1 3-15,1 3-1 0,1 1 1 0,-1 0-1 16,-1 2 0-16,1 2-2 0,-1 0 3 0,1 3-2 16,3-3 2-16,-2 0-2 0,1 0 0 0,1 0 0 15,-2 0 1-15,4-2-1 0,-2 2 0 16,-1 1 1-16,1-6-1 0,0 6 1 0,0-4-1 15,0 1-1-15,-3 3 3 0,1-3 0 0,2 2-3 16,-3 2 2-16,1 0 0 0,-1-1 0 16,1 1-1-16,-1 0 2 0,1-2-3 0,2 1 3 15,0-1 0-15,-3 0-1 16,3-2-1-16,0 2 2 0,-3-4-2 0,3 2 2 16,0 0-1-16,0 0-1 0,0 0 1 0,2 2 0 0,-3 0 0 0,3 4-1 15,0-1-1-15,0 1 3 0,0 1-1 16,0 0-2-16,3-1 1 0,-3 1 1 0,0-3-2 15,2-2 0-15,-2 0 1 0,0 0-1 0,0 1 3 16,2-3-2-16,-2 0-3 0,0 2 3 0,0 0 0 16,0-2 0-16,0 4 2 0,0 1-3 15,0 1 3-15,0 3-3 0,0-3 5 16,-2 3-4-16,2 0 0 0,0 0 2 0,0 2-1 0,-2 0-1 16,4 0 3-16,-2 0-3 0,-2 2 0 0,2 0 2 15,0 0-2-15,-3 0-1 0,3 1 2 16,-2-1-5-16,0 0 3 0,2 0 0 0,-2-2 0 15,-3 2 2-15,5 0 1 0,-4 1-3 0,2-1-4 16,-3 0-1-16,3 2 3 0,-4 3-4 16,1-3-2-16,-1 1 1 15,-1 1 0-15,-2 3 3 0,-2-2 3 0,0 4-1 0,-2 0 2 0,-3 0 1 16,-3 0 0-16,-1 0 2 0,0 2-3 0,-4 0 1 16,-1 3 4-16,1-1-3 0,-2-2 2 15,-1 3-2-15,3-1 0 0,0 0 2 0,2 1-3 16,-3-3 1-16,6 2 1 0,-6 1-1 0,-1-3 1 15,-1 2 0-15,-4-1-2 16,1-1 3-16,-3 2-3 0,-3-4 2 0,-1 5-2 16,2-5 1-16,-1 2 0 0,3 0 1 0,4-2-2 0,-1 0 0 15,-1 0 1-15,0 2 2 0,-7-4-4 0,-3 2 2 16,-4 2 1-16,4 0-1 0,-1 1-2 0,9-3 3 16,-3 2-2-16,5 0 1 0,-2 0 2 15,-6 0-3-15,-3-2 2 0,-5 3-1 0,-1 1-2 16,4-4 3-16,0 4-1 0,6-4 1 0,5 3 0 15,2-1-3-15,0 0 3 0,-4 0-2 0,-2 1-1 16,-3-3 3-16,-4 0-2 0,2 0 1 16,0 2 0-16,7-2 0 0,2 0 1 0,2 0-1 15,2 0 0-15,-2 0 0 0,-2-2 0 0,0 2 1 16,-4 0-3-16,-1-3 3 0,1 1-2 0,2 2 2 16,1-2-1-16,8 0 0 0,-3-1-1 15,3-1 4-15,-1 2-5 0,-3-3 2 16,1 1 0-16,-6-3 2 0,-3 1-3 15,-2 1 2-15,-4 1 0 0,5 2-4 0,3 0 4 0,5-3-1 0,1 3 0 16,3-2 0-16,-1-1 0 0,-6 3-1 16,-1-2 2-16,-5 1-1 0,-1-1 0 0,1 2-2 15,2-3 2-15,5 5-1 0,0-2-2 0,5 0 2 16,-3 0 1-16,2 0-2 0,0 2 3 0,-1-3-2 16,-6 6 2-16,-1-3-1 0,-5 2 1 15,2 2-2-15,3-2 1 16,4 3 0-16,2-3 1 0,0 0-2 0,2 0 2 0,-4 1-2 0,2 1 1 15,-4-4 0-15,-2 2 1 0,-3 0-1 0,-2 3-1 16,4-5 1-16,1 4 0 0,6-4 1 16,0 5-2-16,0-3 2 0,1-2-1 0,-8 2 0 15,-4 0 1-15,-4-2-2 0,-5 5 2 0,7-5-1 16,2 4 1-16,7-2 0 0,4-2-3 0,-2 0 1 16,2 0 2-16,-4 0-1 15,-3 0 1-15,-6-2-1 0,2 0 0 0,0-3 1 0,3 1-3 16,1 0 3-16,3-1-1 0,2-1-2 0,0-1 1 15,-5 3 0-15,-4-1-5 0,-6 1-1 16,-3 2-11-16,3-1-19 0,1 6-3 0,3-1-7 16,0 2 10-16,-4-2-13 0,-5 3-16 0,-9-1-30 15,-4 3 38-15,2-1-81 0,2 1 69 0</inkml:trace>
  <inkml:trace contextRef="#ctx0" brushRef="#br0" timeOffset="2895.9966">7849 5647 22 0,'-2'-3'20'0,"0"1"-7"0,0 0-11 15,-3-2 8-15,-1 1 10 0,-1-1 2 0,-2 0 4 16,-2-3-5-16,-2 3-9 0,2-1-6 16,-4-1-3-16,-1-3-4 0,1 4 3 0,-1-3-3 15,-4-1 1-15,3 0-4 0,-1 0 4 0,0 0-4 16,1 0 1-16,-1 1 1 0,3-1 2 0,-1-2 2 16,1 0 2-16,-1 0 15 0,1 2-8 15,0-2 0-15,1 0 3 0,-3 0-7 0,-1 2-3 16,3 0 3-16,-3 0-3 15,-2 1 0-15,0 1-4 0,0-2 2 0,-4 5-1 16,-4-1 1-16,-6 3 2 0,4 0-3 0,-1 0 4 0,-2-1-4 0,4 1 2 16,3 2 5-16,1 0-2 0,1 0-6 15,4 2 1-15,0-2-3 0,1 5 2 0,-4-3 0 16,1 0-2-16,0 5 0 0,-2 0 3 0,-2-1-2 16,-1-1-2-16,-1 6 2 0,-1-5 2 15,0 3-2-15,3 2 2 0,-3 2-2 0,5-2 2 16,0 5 0-16,4-1-1 15,0 1 2-15,4-1-2 0,3 0-1 0,2 3 2 0,0-2-3 0,2-1 1 16,1 3 2-16,1-3-1 0,0 0-1 0,5 1 2 16,0-1-1-16,0 1-1 0,2-1 1 15,0 3 0-15,0-1 0 0,2-1 1 0,-2-1-1 16,2 3 0-16,0-3-2 16,1 1 4-16,-1-1-2 0,4 1-1 0,-1-3 0 15,-1 5 1-15,3-3 1 0,-1 3-2 16,3 1 1-16,-2 1 1 0,-1 0-1 0,1 2 0 0,2-2 0 0,-5 0 0 15,1 0 1-15,1-3-2 0,-1 1 1 0,-1-3 4 16,1-1 5-16,-1-1 1 0,0-2 0 16,1 0-2-16,-1 0-2 0,1-2-3 0,1 2 2 15,1-2 1-15,2 2-3 0,2 0-1 0,0-2 1 16,0 2 9-16,4 0-3 0,3 0 2 16,4 2-6-16,4-2-2 0,-1 4-1 0,1 1 0 15,3 1 0-15,-5 3 0 0,0 0 0 0,-2 0 1 16,-2-2 1-16,-2-1 8 0,-3-1-1 0,-2-3 5 15,1-2-7-15,-1 0 3 0,0-5-3 0,0 3-5 16,5-4 6-16,0-1-8 0,1-4 5 16,3 5 1-16,0-5-6 0,3 0-2 0,1 0 1 15,1 0-2-15,-1 0 0 16,-2 2 0-16,1-2 0 0,-3 2 3 0,0-2-4 16,-2 0 8-16,-3 0-1 0,3 0 1 0,-5 0 1 0,3-2-1 15,-2 0 1-15,3-1 0 0,1-1-3 0,4 0-1 16,5-3 0-16,2 0-2 0,2-4 1 0,2 2-1 15,5-4 2-15,-7 2-1 0,-2 2 0 0,-7 1 2 16,-2 1 3-16,-4 0 6 0,-5 1-3 16,0 1 1-16,-4-1-1 0,0-1 0 0,0 0-5 15,-3-1-1-15,3-1-3 16,2 0 0-16,-2 0 2 0,2-2-3 0,0 0 3 0,-2 0 0 0,2-2 3 16,-2-7 3-16,0 2-2 0,-3-4 2 15,1 3-3-15,-3-4 0 0,-1 1-4 0,1-2 2 16,-2 0-4-16,3-5 1 0,1 1-2 0,-1-1 1 15,-1-2-2-15,5 0 0 0,-3 0 0 16,1 0 2-16,0 1-3 0,-3 1-3 0,0 2 1 16,-4 1-1-16,0 0-13 15,-4 1-1-15,0-3-19 0,-5 1 24 0,-2-4-5 16,-2 3-4-16,-3-1 0 0,-2 0-35 0,-6 5 16 16,0 4-20-16,0 3-13 0,-1 6-56 0</inkml:trace>
  <inkml:trace contextRef="#ctx0" brushRef="#br0" timeOffset="18208.5165">12367 6568 17 0,'0'-4'21'0,"-2"2"-10"0,-3-3-1 0,5 5-1 0,0-4 6 16,-2 2-8-16,0-1-5 0,2 1-7 0,0 0-1 16,0 2-8-16,0-2 6 0,0 2 15 15,2-2-9-15,0 2 2 0,3 2-3 0,1-2 3 16,1 0 1-16,2 2-2 0,2-2 5 0,2 2 12 15,-2 0 5-15,2-2-5 0,-2 5 7 0,3-5-1 16,-3 2-7 0,2 0 12-16,0 0-15 0,3 1 3 0,-1-3-10 0,3 2-2 0,8 0-2 15,7-2 0-15,0 0 2 0,5 0-2 0,-1-2 2 16,5 0 1-16,-2-1 7 0,8-1-3 16,-6 2 4-16,-7-5 2 0,-4 7 2 0,-2-4 0 15,-5 4 16-15,-4-2-16 0,0-1-8 0,-2 3-3 16,-5 0-4-16,0 0 1 15,0-2 0-15,-2 2-2 0,-2 0 1 16,0-2 2-16,-2 2 0 0,-5 0 3 0,-9 0 12 0,3 2-6 0,2-2-2 16,-1 0-9-16,1 0 0 0,2 0-7 0,0 0 5 15,0 0-3-15,0 0 1 0,0 0 1 0,0 0-1 16,5 0 1-16,-3 0 1 0,2 0 2 0,-4 0-2 16,2 0 2-1,1 0-2-15,-3 0 4 0,0 0 17 0,0 0 5 16,0 0 5-16,0-2-30 0,0 2 2 0,0 0 3 15,0-2-3-15,-3-3-1 0,1 3 0 0,2 0-1 0,-4-2-1 16,2-1 0-16,-3-1 0 0,3-1 0 0,0 0-1 16,-3-2 1-16,1 1 0 0,-1-3 1 0,1 0-1 15,2 0-1-15,-3-3 0 0,1-1 0 0,2 2 2 16,-3-9 0-16,3 2-3 0,-2-2 3 16,4 2 0-16,-2 0-1 0,-1 2 3 0,3-1-2 15,0 1 0-15,3 3 1 16,-3-3 2-16,2 2-3 0,0 1 4 0,-2 0-4 0,2-1 3 0,0 1-4 15,1-1 3-15,1-1-1 0,0-1-1 16,1 3 1-16,1-5-2 0,-1 4 0 0,-1-1 0 16,3-1 2-16,0 0-2 0,-1 1 1 0,-1-1 0 15,1 0-2-15,-1 3 4 0,-3 0-1 0,2-3-1 16,-4 5-1-16,2-3 1 0,-2 3 0 16,0 0 0-16,0 4 0 15,-2-4 0-15,2 4 0 0,-4-2 0 0,4 2-1 0,-5 0 2 0,3 0-1 16,0-2-4-16,0 3 4 0,0-1 0 0,-1-2 0 15,1 0 0-15,2 2-1 0,0-4 2 16,-2 2-2-16,2 0 2 0,0 0-2 0,2 0 2 16,-2 0-3-16,0 0 3 0,0-3 0 0,2 6-1 15,1-6-3-15,-1 1 3 0,2 2 1 0,-2 0-2 16,3 0 2 0,-1-2-1-16,3 2-2 0,-3 0 2 0,1 0 2 15,1 0-2-15,-1 0-2 0,-1 0 2 0,3 2-1 16,-3 0 1-16,-2 2-2 0,3-1 2 0,-1 1-1 15,3-2 0-15,-5 3 0 0,0-1 0 0,3 0 1 0,-5 1-1 16,4-1 0-16,-4 0 1 0,2 3 1 0,-2 0-3 16,0-3 3-16,0 3-3 0,-2 1 3 0,0-1-2 15,0 2 1-15,2-3-1 0,-3 5 0 16,1-2 2-16,2-2-2 0,-4 4 0 0,4 0-1 16,-2-2-1-16,-1 2 4 0,-1-3-3 0,2 3 0 15,-3 0 1-15,1-2-1 0,-5 2 1 16,0 0 1-16,-2 0 0 0,-2 2 0 0,-5-2-1 15,1 3 1-15,-3-1-1 0,0 0 3 0,-11 5-2 16,5-3-2-16,-1-2 3 0,-1 3-2 0,1 1 3 16,1-1-3-16,-3-1 1 15,-2 0 0-15,-4 3-1 0,-3-3 0 0,-12 5 0 16,-1 2-2-16,2-4-7 0,5 2 5 0,5-3-4 0,-1 1 4 16,0 0 1-16,-4-1 3 0,7-1 2 0,-1-1 0 15,12-2-1-15,-1 0 1 0,10 1-1 0,1-1-5 16,5 0 0-16,5 0-5 0,-1-2 3 15,3 2 5-15,-3 1 0 0,5-3 3 0,13 0-2 16,-7 0 2-16,-2 2 0 0,-2-2-2 0,3 2 2 16,-8 0-1-16,1 0-1 15,2 1 2-15,-1-3-2 0,1 4 1 0,0 0 0 0,2-1 1 16,0 1-1-16,0 3-1 0,0-1 2 0,0-1-4 16,0 6 5-16,2-5-1 0,0 1 0 0,-2 2-1 15,5 2 0-15,1 0 0 0,-1-2 1 0,-1 2-2 16,1-2 2-16,-1 2-2 0,3 0 1 15,1 2 0-15,-1 0 0 0,0-2 1 0,-1 2-1 16,-1 3-1-16,-1-1 2 16,1-2 0-16,-3 3-2 0,-2-1 1 0,2 1 0 0,-4 1 0 0,0-1 1 15,-1 1-2-15,-1 1 2 0,0 0-2 16,-1-1 2-16,-2 3-1 0,3-2 1 0,-3 4-2 16,1-2 1-16,-1 2 0 0,1-2 2 0,1 2 0 15,1-3-1-15,-1 1 1 0,3 0 0 0,2-2 1 16,-2-1 0-16,4 3-1 15,0-4-2-15,1 1-1 0,3-1 0 16,1-1 2-16,4 1-1 0,-2-3 0 0,2 0 1 0,-2-2-1 0,-1 2-1 16,-1 1 1-16,0-6 0 0,-1 3 1 15,-1 0 0-15,-1-2-2 0,0 0 2 0,-1 0-2 16,1 0 1-16,-4-3 1 0,4 1 0 0,-4 0-3 16,0-3 4-16,3 0-3 0,-3 1 2 0,0-1-1 15,0-2-1-15,0 3 0 0,0-3 2 16,0 0-1-16,0 0-1 0,0-2 0 0,-3-4 0 15,3 8-5-15,0-4-14 0,0 5-19 0,-2-1-54 16,0 1-89-16</inkml:trace>
  <inkml:trace contextRef="#ctx0" brushRef="#br0" timeOffset="19833.9916">6674 8533 4 0,'-9'-9'24'16,"0"0"3"-16,-2 0-11 0,3 1-5 0,-3-3 7 0,-3 2 10 0,3-2-10 15,-4 0-12-15,-3 0-1 0,-2-5 0 0,-4 3 1 16,-4 2-4-16,1 0-2 0,-2 0-1 16,5 4 1-16,-5 1 1 0,7-1-2 0,0 3 2 15,5 1-3-15,-1 1 2 0,3 0-1 0,-1 4-1 16,1 0 0-16,-1 5 1 0,-6-3-4 0,-2 7 9 16,-7 5-5-16,-6 2 4 15,-10 10 2-15,-5-1 2 0,5-1 2 0,1-2 2 0,8-2-8 16,3 3 6-16,4-1-10 0,0 5 3 0,-2-1-1 15,0 3-1-15,-2 2-1 0,4-2 1 0,0 0 0 16,7-2-1-16,2-1 1 0,4-3-1 16,3-3 1-16,2 0 2 0,2 0 0 0,0 0-2 15,2-2 2-15,2 2-3 0,3 0 0 0,-3 4 3 16,5 1-3-16,0 1 5 16,2 3 3-16,2-2-6 0,2 2-2 0,1 0 2 0,1-3 1 15,3 3 2-15,2-2-6 0,-2-1 0 0,6 1 2 16,-1-3 1-16,1 3 9 0,3-2-6 0,2-1 1 15,-1 3-6-15,10-3 6 0,0-2 2 0,-3-2-7 16,3 1 1-16,0-1 2 0,-5-3 0 16,0-3-1-16,0 1 2 15,-2 1 1-15,0-5-3 0,0 3 1 0,3-1-1 16,3-2 2-16,3 1 0 0,9-5-1 0,0 2-2 0,4 0 0 0,-5 0 0 16,-1 0 0-16,-3 2 1 0,-6-2 0 15,-1 2 3-15,-1-4 4 0,-1 2 2 0,1-4 12 16,4-5-1-16,2-2-5 0,4-5-7 0,1 1-3 15,-3-3-2-15,-2 3 4 0,-2-5-2 16,-5 2-1-16,1-1 0 0,-5 1 0 16,0-2-2-16,0 0-2 0,0-2-1 15,2 3 2-15,-2-3 0 0,5 2 0 0,-1-2-2 0,3-3-2 16,4 3 3-16,-2-2-1 0,4-4-1 0,-2-1 4 16,0-4 0-16,-2 0 4 0,-2-2 0 0,4-1 1 15,0 1 0-15,2-2 1 0,-2 6-6 0,-2-4 1 16,-2 4 0-16,-5 0 8 0,0 0-1 0,-8 0-4 15,1 3-3-15,-3-3 0 0,-1-2 0 16,0 0 0-16,0 0-2 0,-4-3 0 0,2-3 0 16,-4-1-2-16,-1-2 0 0,1-6-3 0,-5-8 0 15,1 1 0-15,-3 0 3 0,-3 2-1 0,3 5-1 16,-4 4 0-16,-1 2 1 0,-1-2 2 16,-1-2-1-16,-2-5-2 0,1 2 1 0,-8-3-3 15,1 1 2-15,-7 2-4 0,-5 5 1 0,-4 9-5 16,-2 4-6-16,-4 3 0 15,-5 3-6-15,-2 1-5 0,0 9-9 0,0-1 1 16,-3 5-9-16,-6 5-27 0,-6 4 35 0,-9 4-123 0</inkml:trace>
  <inkml:trace contextRef="#ctx0" brushRef="#br0" timeOffset="22959.2353">11388 8081 1 0,'-7'-11'8'0,"1"-2"0"15,-1 2-4-15,-2-5 0 0,3 1 3 16,-3 1-6-16,2 3-1 0,1-2-1 0,-5 2 1 15,2-2 1-15,0 2-1 0,-2-2-1 0,0 2 0 16,-2-3 0-16,-3 3 0 16,-1 0 0-16,-3 3 1 0,-4-1-1 0,-1 2 2 0,-5 1-1 15,-6 1-1-15,-1 1 3 0,2 1 1 0,-3 3 3 16,3 0 5-16,2 0-6 0,-7 0-1 0,0-2 1 16,-6 4-1-16,0-2-1 0,-1 3 1 15,6-1 1-15,3 0-1 0,5 0 0 0,6 3 4 16,3-3-5-16,2 2-2 0,-2-1 2 0,0 1-3 15,-1 0 1-15,1 3-2 0,-2 0 5 0,-3 4 2 16,-2-3 5-16,0 3 0 16,0 3 0-16,1-1-3 0,1 0 7 0,5 0 5 0,-1-2-8 15,3 3 1-15,0-3 1 0,0-3-4 0,-2 3-8 16,-2 1 2-16,-1-1-5 0,1-3 2 0,4 3-4 16,0-2 2-16,6 0-5 0,1 0 5 15,-1 0 0-15,3 2-1 0,0-2 2 16,0 2-1-16,-1 0 0 0,-1 2 0 15,-1 0 1-15,1 2-2 0,0-1 2 0,1 1 0 0,-1 1 0 0,-1-3 2 16,3 2-1-16,-2 1 1 0,2-3-1 0,-3 2 2 16,3 1-1-16,0-1-1 0,-1 1-3 15,3-3 3-15,0 0 1 0,3 0-2 0,-1 1 3 16,0 1 0-16,2 0 1 0,1 3-1 0,1-3-2 16,1 3-2-16,0 0 4 0,-1-3 0 15,-2 3-2-15,3 2-1 0,0 2 1 16,-3 2-1-16,-2 2-1 0,0 5 1 0,1 2 1 0,-3 3-1 15,2 1-1-15,0 1 1 0,2-5 0 0,3-5-1 16,-1-3 0-16,1-3 1 0,2-5 1 16,2-1 0-16,0-3 0 0,2-2-1 0,-2 0-1 15,0 0 2-15,2 2-2 0,-2 0 1 0,0 1 0 16,0-1 0-16,0 0 0 0,0 3 0 0,0-3 1 16,-2 2-1-16,-2 1 1 0,4-3 0 15,-5 7-1-15,1-3 1 0,-3 3 0 0,1 0-2 16,1 2 0-16,-1-2 3 0,1 2-2 0,1-2-1 15,-1 0 1-15,1-3 0 0,2 1 0 0,0-3 1 16,-1 1 2-16,1-3-1 0,0 3 2 16,0-1 0-16,0-4-3 0,2 4 0 0,0-1 1 15,0 1-1-15,0 3 0 16,0-1 1-16,2 1 0 0,-2 2-1 0,2 2-1 16,0-2 0-16,-2 4 1 0,2-2-1 0,1 2 2 0,-1 1-3 0,0-3 1 15,-2 0 0-15,0 2 0 0,0 0 0 16,0 5 0-16,0-1-1 0,0 1 3 0,2 2-4 15,-2 4 2-15,5-2 1 0,-3-2-2 0,2 2 2 16,1-2-1-16,1-4 0 0,1-3 0 16,-3-2 1-16,5 0 1 0,-5-2 1 15,3 0 6-15,0-3-4 0,-1 1 1 16,3-3-4-16,0 5 1 0,-2-4-1 0,4 1 0 0,2-3 0 0,-2 1 1 16,2-4 1-16,0 2-3 0,1-2 0 15,-1 0-1-15,0 2 2 0,2 1-2 0,-1-1-1 16,-3 0 1-16,2 0-2 0,0 1 3 0,-2-1-1 15,0 2-1-15,-2-4 1 0,0 3 0 0,2-1 1 16,-2 0 0-16,2 0 7 0,0 0 0 16,0-2-2-16,2 1-3 15,-2 1-3-15,4-4 4 0,-4 2 2 0,3-5-3 0,1 3 1 0,-2 0 3 16,1-3-7-16,1 1 5 0,0 0-5 16,1 2 3-16,4-5-1 0,0 3 0 0,2-1 2 15,0 1-3-15,2-3 0 0,2 3 0 0,1-3 1 16,-3-2-1-16,3 1 2 0,-1 1 1 0,-4-4-2 15,2 0 1-15,-2 0 2 0,0-2-5 16,3 0 6-16,-1-1-2 0,2 1-1 0,1-2-3 16,-1 2 3-16,3-1-3 0,0 1 0 0,1 0-2 15,-1 0 1-15,0 2 1 0,-5-2 2 0,3-1 3 16,-3 1 2-16,0-2 0 0,0-1-6 16,3 1 5-16,-3-3-2 0,2-2-2 0,1 3-1 15,-3-3 1-15,0 2-3 0,1 1 2 0,-1-1-1 16,-2 1 1-16,-2 1-2 15,0-1 7-15,-3-1 3 0,-1 3 9 0,-1-3-9 16,-2 0-3-16,-2 3 4 0,0-3-5 0,3 3-2 0,-3-3 0 16,2-2-2-16,0 3 0 0,0-1 0 0,1 1 0 15,1-1-2-15,-2-2 1 0,3 5 2 0,1-3-2 16,1 1 4-16,0-1 2 0,-3-2-3 16,3-2 0-16,-1 2-2 0,1-2-1 0,2-2 0 15,-3 0 1-15,3-3-1 0,-2 1 0 0,-3-1 4 16,1 1-1-16,-1 0 2 15,-4-1-2-15,2 1 4 0,-1-1-1 0,-1 1 1 16,0-3 2-16,2 1-5 0,-2-3 4 0,2 0-2 16,0 0-4-16,-2 0 0 0,3 0 1 0,-1 1-2 0,-2 1-1 15,0-2 1-15,0 0-1 0,0-2 0 0,2 0 0 16,-2-7 1-16,2 1 4 0,1-1-4 16,-1-4 0-16,-2 4 0 0,0-2 0 0,-2 1 3 15,-3-1 4-15,-1 2 0 16,1 3 4-16,-3 1-6 0,-1 1 0 0,0 0 0 0,0 0-3 0,-2-1 0 15,0 1 0-15,0-5 0 0,-2 1-5 16,0-3 3-16,0 0-2 0,-3-2 2 0,3 2-3 16,-3 2 1-16,3 1 2 0,0 1-3 0,0 1 3 15,2-1-1-15,2 1-2 0,-2-5 1 0,2 0 2 16,0-4-2-16,-2-5 3 0,0 1 1 16,-2 1 3-16,0 7-1 15,-2 0 1-15,-1 5 0 0,-4-1 1 0,3 1-2 0,-5 2-3 0,0-7-1 16,-2 0 1-16,-7-6-2 0,4-1 0 15,1-2-1-15,-1 3 1 0,3 2-2 0,-2 1 1 16,-1 6-2-16,3-3 2 0,-2 0-3 0,1 0-3 16,1-6 2-16,0-3-1 0,0 0 2 0,2-4-1 15,-3 5 2-15,-3-1 1 16,1 5 1-16,-3 4-1 0,3 4 4 16,-6 5-2-16,2-2-2 0,-4 0 2 0,-5-1-2 0,1 3-3 0,-5-2 0 15,4 4 2-15,2 1-1 0,5 1 1 0,0 0 1 16,7 1-11-16,2 1-6 0,2 3-10 0,2 2-5 15,4 2 8-15,1 2-22 0,0 3-22 16,-1 0-48-16,3-1-29 0,9 12-12 0</inkml:trace>
  <inkml:trace contextRef="#ctx0" brushRef="#br0" timeOffset="44302.6977">13624 15469 65 0,'-11'-13'77'0,"2"-2"7"0,0 1-25 16,3 3-3-16,-1-2-27 0,0 2-2 0,5 0-4 15,0 2-3-15,0 5-9 0,0-3-8 0,2 3-2 16,8 6-3-16,-3-2-9 0,-1 0 4 0,-2 2 0 15,-4-4 7-15,2 0-1 0,2 6 7 16,-2-4-3-16,5 5 1 0,4-1 1 0,-1 3 4 16,3-3 4-16,5 7 11 0,-1-4 2 0,3 2 0 15,4-1-2-15,0 1-7 0,4-2-1 0,3-1-4 16,4 1 2-16,14 0-5 0,-1-1-4 16,0-4 4-16,0 3 0 15,5-5-3-15,20 2-1 0,-1-4-1 0,18 2-1 16,-13-2 2-16,-8-3-1 0,-8 5 2 0,-2 0-5 15,3 0 2-15,2 0-1 0,-5 2-1 0,-2-2-2 0,-4 3 2 16,-5-3 2-16,0 2 2 0,5 0-2 0,4 0 0 16,3 1 2-16,-1-3 1 0,-4 2-1 0,-2 0-2 15,-1 0 1-15,1 3-1 0,2-1 1 0,0 0-2 16,-2-1-1 0,-3 1 2-16,-6 0 0 0,-2 3-2 0,-5 0 2 0,2 1-2 15,1 1 1-15,-1-2-2 0,5 4-1 0,0-2 2 0,-2-3-2 16,2 3 0-16,-7 0 2 0,0 0-3 0,3 2 2 15,-3-5 1-15,0 1-2 0,1-3 1 0,-3 1 1 16,0-1 0-16,-5 1 0 0,1 1 0 16,-2 1 2-16,-3-3 3 0,-2 5-4 0,0-2 1 15,-4 2-3-15,-1-1 1 0,1 1-2 0,-3 0 0 16,1-2 2-16,-3-1-3 16,-2 3 3-16,0-5-1 0,0 1 1 0,-4-1 0 0,1-1-1 15,-1 1 0-15,-3-2 1 0,1 0-2 0,-1 1 0 16,1-1 1-16,-5-2-1 0,-7 0 1 15,5-2 0-15,0 2 0 0,2-3 2 0,-3 3-2 16,3 0 5-16,0 0 6 0,0 0-3 0,0 0-1 16,0 0 1-16,0 0-2 0,0 0-2 0,0 0-3 15,0 0 4-15,3 3-2 16,-1-3 0-16,0 2 2 0,0-2-2 0,-2 0 1 0,2 0 0 16,-2 0-1-16,0 0 0 0,0 0-4 0,0 0 2 15,0-5-1-15,0 3-1 0,-2-2-1 0,2-3 1 16,0 0 3-16,-2-1-2 0,0-3 0 15,2 2-1-15,-5-4 1 0,5 2 0 0,-4-5 0 16,4 3 0-16,-4-3-1 0,1 1 0 0,1 0 0 16,-2-1 2-16,-1-6-2 0,1 0 3 0,2 4-2 15,-3 3 0-15,1-9 0 0,-3-1 1 16,3-1-2-16,-3 0 1 0,3-1 3 0,-1-2-5 16,-1 1 3-16,-1-3-3 0,1 2 2 0,1 1 0 15,-1 1 1-15,-3-6 5 0,0 4-8 0,5 1 3 16,-3 1-1-16,3-1 2 15,-3 3 1-15,3-1-5 0,-5-1 0 16,2 1 6-16,0 0-1 0,1-1-4 0,-3-2 2 16,-2 3-1-16,0-1-2 0,2 5 2 0,-2-2 0 0,0 4 0 0,0 0-1 15,2 1 2-15,0-1-2 0,1 2 2 0,-1-2-2 16,0-4 1-16,-2 4 0 0,2-4 0 16,3 2 1-16,-3 0-1 0,2-2 0 0,0-1 0 15,1 3 1-15,1 0-2 0,3 0 2 0,-2 5 1 16,2-3-2-16,-3 2-1 0,1 3 2 0,2-1-1 15,-3 1 1-15,1-1-2 0,2-1 3 16,-1 1-3-16,-1-4 1 0,0 3 0 0,1-1-1 16,1-2 2-16,-2 0-1 0,2 1 0 0,-1-3-1 15,-1 0 2-15,2-1 0 0,0 1-1 0,-3 3-1 16,3-3 1-16,-3 2 0 0,1 2 0 16,0 0 1-16,-1-1-2 0,-1 3 1 0,1-1 1 15,-1 1-2-15,1-2 1 0,1 1-1 0,2-3 1 16,2 0 1-16,-3 0-2 15,3 0 2-15,3-2-2 0,-3 0 1 0,2 0 1 0,-2 2-1 16,2-2-1-16,-2 3 2 0,0-1 0 0,0 2-1 16,0 0-1-16,0 3 2 0,0 0-1 15,-2-1 0-15,0-2-3 0,2 3 6 0,-3 0-4 16,1-1 1-16,2-1 0 0,0 1-1 0,0-4 2 16,0 0-1-16,0 3-1 0,0-1 2 0,-2-2-1 15,2 3 0-15,-2-1 1 0,2 0-2 16,-2-1 2-16,-1-1-1 0,1 2-1 0,0 0 1 15,2 1-2-15,-2 1 2 0,2 1 1 0,-2 2-1 16,4-3 0-16,-2 1-1 0,0 2 1 0,0-1-2 16,2-1 2-16,0-1 0 0,-2 1 0 15,2-3 0-15,3 1 1 0,-3-3-1 0,2 2-1 16,-1 1 1-16,1-3 2 16,-2 0-2-16,0 0 0 0,1 2 2 0,-1 1-3 15,0 1 2-15,-2 1-3 0,0 0 4 0,0 1-3 0,0-1 1 16,0 4-1-16,-2-2 2 0,2 2-2 0,0-3 2 15,0 3-2-15,-2 3 0 0,2-3 1 0,-3-3-1 16,3 3 2-16,0 2-2 0,0-2 3 0,0 3-2 16,0-1-1-16,3 2 1 0,-3-2 1 15,0 5-2-15,2-3 2 0,-2 3-1 0,0-1 0 16,0 1 0-16,0 2-1 16,0 8 2-16,0-6-2 0,0 0 1 0,0 0 1 0,0 0-2 0,2 0 0 15,-2 3 0-15,0-3 0 0,0-5 0 16,0 3-3-16,0-2-1 0,0 1 0 0,0 1 2 15,0 0 0-15,0 2-1 0,0 0 4 0,0 0-2 16,0 0 1-16,0 0 0 0,-2 0 3 16,2 0-2-16,0 0 1 0,0 0-2 0,-2 0 1 15,-1 2-3-15,1-2 1 0,-2 0-3 0,-3 0 0 16,-2 2 3-16,1-2-2 0,-6 3 2 0,3-3-1 16,-4 4 0-16,-3-4 1 0,-2 4-1 0,-10 1-2 15,-4-1 3-15,1 3 0 0,-2-3 0 16,0 1-2-16,-3 1 3 0,1-1 0 0,-1-1 0 15,-6 5 1-15,5-2-4 0,-3 1 1 0,0-1 0 16,0 2 3-16,-2-5-2 16,-7 5-1-16,5-4 0 0,4-1-1 0,4 0 2 15,5 1-1-15,-2-1 2 0,-2-2-1 0,-8 1-1 0,-5 1 0 16,-1-2 1-16,-2-2-2 0,2 2 3 0,7 1 1 16,0-3 3-16,2 4-5 0,-4-2 3 0,2 0 1 15,-5 1-2-15,5-1-2 0,2 0 3 16,5-2-5-16,4 2 1 0,0-2 0 0,2 2 0 15,0-2 0-15,-2 0 3 0,-2 0 0 0,-1 0-1 16,-1 0 3-16,-3-2-3 16,1 0 3-16,1-2-2 0,7 1 1 0,0 1-1 0,1-2 0 15,-1 2 3-15,-5-1-2 0,1 1 0 0,-2 2-1 16,1-4 2-16,8 2-2 0,3-3 2 0,1 3-1 16,7-2 3-16,3 1-5 0,1 1 1 0,6 0 1 15,-1-2-1-15,-1 4 1 0,4-3-2 16,-1 1 2-16,1 2-1 0,3-2-2 0,0 2 3 15,2 0-2-15,-2 2 3 16,0-2-4-16,-1 2 4 0,1 1-3 0,-2 1 1 16,-1-2 0-16,3 5 0 0,-2-1-1 0,-1-1 3 0,3 4-3 15,-2-3 1-15,1 3 1 0,1 2-1 0,0-2-1 16,0 2 2-16,0 0-2 0,2 2-1 0,0 0 2 16,2 1 3-16,0 1-2 0,0 0-1 0,0 3 2 15,5 0-2-15,-5 2 3 16,3-3 0-16,1 1-4 0,-1 2 2 15,1 0 0-15,3-1-3 0,-4 3 4 0,3-2-2 0,-1 2 0 0,0 0 1 16,1-2 0-16,-1 4-2 0,2 1 1 0,-3-1 1 16,3 5-1-16,-4-3 2 0,6 9 2 15,-2-2 4-15,2 1-1 0,0-4-1 0,4-1-2 16,-2 0-2-16,3-1-1 0,-3-1 1 0,2-3 0 16,-1 0-1-16,1-2 1 0,-2 0-1 15,3 3-1-15,-3-1-1 0,-2 5 3 16,-2 1-3-16,0 1 4 0,-5 2-3 0,-2 7-1 0,-4 0 3 15,-2-1-2-15,-3 1 0 0,3-2 1 16,-3-1-1-16,3 1 0 0,-1 1-2 0,3 1 1 16,0 0 2-16,2-3 0 0,-2-4-1 0,-1-2 1 15,3-2 0-15,-2-1 1 0,2-3 2 0,2-1-3 16,-2 2 3-16,3 1-4 0,-1-1 3 0,2 5-4 16,-2 2 2-16,3 0-2 0,-1 0 2 15,1 3-3-15,-3-5 3 0,2 2-1 0,-2-3 1 16,1-1-2-16,1 4 2 0,-2-2-1 0,0 4-1 15,3 3 0-15,-1-3 3 0,-4 3-1 0,2-3-2 16,-2 0 3-16,0-2-3 0,-2-2 2 16,0-2-1-16,0 2 1 0,-3-3-1 0,3 1 1 15,0 4-3-15,-5-2 3 16,3 0-4-16,2 2 5 0,-3-2-4 0,1 0 3 16,2-1-5-16,-3-1-7 0,1-2-1 0,4-1-12 0,-4 1-20 0,1-3-14 15,3 2-35-15,3 1-60 0,-1 4-204 16</inkml:trace>
  <inkml:trace contextRef="#ctx0" brushRef="#br0" timeOffset="53146.2483">13985 15505 2 0,'-4'4'13'0,"4"-4"4"16,-2 0 18-16,2-2 10 0,0 2-4 0,0-2-16 16,2 2-5-16,0-5 0 0,3 3 5 0,-1-2-10 15,0-1-4-15,1 3-3 0,1 0 4 16,1 0 7-16,0-3 8 0,2 5 9 0,2-2-21 15,2 0-8-15,4 2 0 0,5 0 0 0,5 0 0 16,4 0 0-16,15-2 0 0,3-1 0 0,1 3-4 16,3-2 3-16,5 0 0 0,21-3-5 15,5 1 4-15,24-3-1 0,-20 1 0 0,-13-1 3 16,-9 3 2-16,-2-1-3 0,2 1 0 0,-4 2-2 16,-5 0 4-16,-2 4 5 0,-4 0-7 0,4 2-4 15,2 5-1-15,5-2 1 16,-7 4 0-16,0-2 2 0,-10 0-3 15,-6 2 7-15,-1-5-1 0,-3 1-4 0,3-1 4 0,-1 1-2 0,0-3-1 16,-3 1 0-16,-1-3-2 0,-3 2 6 0,-5-4 1 16,-1 5-8-16,0-3 2 0,-6 2 0 0,0 1-3 15,-3-3-1-15,0 2 2 0,1 1-1 16,-1-1-2-16,3 1 3 16,-3-1-3-16,3-2 1 0,0 3 0 0,-1-3 1 15,1 2-2-15,-3-1 2 0,1 1 0 0,-3-4 1 0,0 4 1 16,0-4 1-16,-2 3 3 0,-2-1 2 0,0-2 4 15,-4 0 1-15,-1 2 3 0,-13-4-1 0,5 0 5 16,4 2-6-16,-3-3 3 0,1 3-9 0,7 0-11 16,-1-2 0-16,-2 0 2 0,1-2-2 15,-3-3 3-15,0-2 0 0,2 3 0 0,-2-8-1 16,-2 1-2-16,2-2 1 16,-3-3 2-16,1-2-2 0,4-2 1 0,-4 0-3 0,0-2 0 15,2-3 0-15,0 1-2 0,-2-3-1 0,-1-2-3 16,-1 0 4-16,0 1 5 0,-1-1 1 0,1-2-1 15,-7-7 0-15,2-2 2 0,0 0-4 0,-2 0 1 16,0 0-5-16,0 0 7 0,-2-2-2 0,-3 3 1 16,5 7 2-16,-2 1-2 0,0 7 3 15,2-3-3-15,-2-4-1 16,2 0 1-16,2-2 1 0,0-5-1 0,5 0-4 0,-1 1 3 0,3-1 2 16,0 3 0-16,-3-1 1 0,3 5-1 15,-2 0 0-15,-3-5 0 0,3 3 0 0,-1-4 2 16,1-1-3-16,2 0 3 0,-3 0-3 0,3 3 1 15,-2 4 1-15,-1 2-1 0,1 0-2 0,2 2 2 16,-1 1-1-16,-1-3 1 0,4 0 2 0,0-2-5 16,0-2 5-16,0-1-2 0,0 3-2 15,0 0 2-15,-2 5 2 0,2-1-2 0,-2 5 3 16,2 2 0-16,-3-3 1 0,1 6 1 0,0-1-1 16,-2-2-3-16,-1 2 0 0,1-2 0 15,2 0-1-15,-3-2 0 0,-1 1 0 0,1-1 1 16,-1 0-2-16,1-3-11 15,1 5 4-15,-1-2-3 0,1 2 3 0,4 0 0 16,0 0 2-16,0 0 0 0,2 2 1 0,3-2 5 16,-1 0 0-16,0-2-7 0,1 2 5 0,-1-2 3 0,1-1 0 15,-1 3 0-15,0 0-1 0,1 0 1 0,-5 4 0 16,4 1 3-16,-2 4-1 0,-2-1 0 0,0 1-3 16,0 2-1-16,0 0 0 0,0 0-1 0,0 4-7 15,0-1-1-15,0 3 2 0,0-1 2 16,-2 1 1-16,2 1 3 15,-2-1 3-15,2 1-1 0,0-3-1 0,0 5 5 16,-2 0-3-16,0-2 1 0,2-1-3 0,0 3 6 0,-3 0-2 16,1-3 1-16,2 3-2 0,-4-2-1 0,2 1 0 15,-3 1-2-15,-1-2 2 0,-1-1-2 0,-2 1 2 16,-2 2-3-16,-4-3 3 0,1 1 0 16,-3 0-1-16,-3-3 1 0,0 3-1 0,-2-1-1 15,-2 1 2-15,0-1 0 0,-3 1-2 0,1 0 0 16,-5-1 1-16,0 3 0 0,-11 0 1 15,-4 0-2-15,-7 2 1 0,-20 2 0 0,-4 0 0 16,6 0 1-16,5 3-2 0,4-5 1 0,1 2 0 16,-8 0-1-16,-6 2 0 0,20-4 0 0,-2 5 1 15,11-3-1-15,-1-2 0 0,3 0 1 0,-2-2 2 16,-3-3-3-16,5 3 2 0,5-2-3 16,1 2 4-16,7-1-2 0,3 1-2 15,-1 2 4-15,0 0-3 0,-2 0 1 16,1 0-1-16,-8 5 2 0,3-3-1 0,0 0-2 0,-1 2 2 0,5 1 0 15,1-3 0-15,5 2 0 0,3 1-2 0,7-3 2 16,2 2-5-16,4-1-3 0,0-1-3 16,0 2 1-16,2 1 4 0,-1 1 3 0,1-1 4 15,-2 1-2-15,3 1 1 0,-3 0 0 0,2 1 0 16,-2-1-1-16,-2 2 1 0,0 0 2 16,0 2-3-16,0-3 3 0,-4 3-3 0,4-2 2 15,-2 2-1-15,-1 0 1 16,3 3-3-16,0-3 1 0,2 2 2 0,-2 2-3 15,7-2 1-15,0 7 0 0,-1 0 1 0,1 0-1 16,6 9 1-16,0 2 1 0,3 2-1 0,1 2 0 0,-1 2 1 16,3-1 0-16,-1-1-2 0,0 2 3 0,-1 3-2 15,1 9 1-15,0 6-1 0,-3 0 2 0,-2 2-2 16,0-2-1-16,-2-2 3 16,-2-2-2-16,2 4 2 0,2 0-2 0,1 5 1 0,-1-1 1 15,0-6-1-15,5-2-1 0,-3-3 1 0,0 5 0 16,1 2 0-16,-1 5 1 0,-4-3-1 0,2 1 1 15,-2-10 0-15,0-4-1 0,0 0 4 0,-4 3-1 16,2 5-1-16,-5 4-3 0,1-1 5 16,-1-5-4-16,0-3 1 0,3-3-3 0,-3 0 1 15,3 4 2-15,-3 1-4 16,3 2 3-16,0-7-1 0,1-2 0 0,1-11-5 0,2-3-13 16,0-1-19-16,2-3-53 0,3-4-21 0,4 0-50 15</inkml:trace>
  <inkml:trace contextRef="#ctx0" brushRef="#br0" timeOffset="54130.6275">15086 15081 120 0,'-5'13'147'0,"3"-1"-129"0,-2-6-17 0,1 1 6 15,1-5 13-15,0 2 4 0,0-1-9 16,0-1-23-16,2 0-9 0,0 0 10 0,0-2 8 16,2 0 11-16,0 0 11 0,5-2-4 0,-1 0-5 15,1 2 1-15,4-2 1 0,-2-1 1 0,0 3 9 16,2-2-1-16,0 0-3 0,-3 2-9 15,6-2-6-15,-1 2-1 0,0 2-3 0,3-2 0 16,1 0-1-16,1 2 0 0,-1-2 2 0,8 2 1 16,-1-2 0-16,-2 3 4 0,-2-3 2 0,0 2-3 15,-3-2-2-15,-1 0-1 0,-3 0-2 16,-2 0-2-16,2-2 1 16,-4 2-1-16,0 0 1 0,-3 0-4 0,1 0 5 15,-2 0-2-15,-5-5 5 0,-3 5 2 0,3 0-2 0,0 0 2 16,0 0 14-16,0 0-8 0,3 0-5 0,1 0-3 15,-4 2-7-15,0-2-1 0,-2 0 1 0,-3 0-3 16,-4 0 1-16,1 3 3 0,-6-3-2 0,1 0 4 16,-2 0-4-16,-3 0 2 0,5 0 1 0,-5 0 0 15,3 0 1-15,-1-3 1 0,1 3-1 16,0 0 1-16,1-2 0 0,3 2-2 0,-2 0-3 16,4-2 2-16,0 2 2 0,1-2-4 0,3 2 3 15,1 0-2-15,-3 0 2 0,5 0-6 16,0 0 6-16,0-2-3 0,-1 2-1 0,3 0 1 15,-2 0 3-15,2 0-3 0,-2 0 2 0,2 0 0 16,0 0 2-16,0 0-3 16,4 0 2-16,-4 0 0 0,5 2-1 0,1-2 0 15,3 0 0-15,0 0 0 0,2 2-1 0,-2-2 1 16,4 2 1-16,-2-2-2 0,0 0 1 0,-2 0-1 0,0 2 0 16,-3-2 5-16,1 0 4 0,-3 0-2 0,1 0-1 15,-1 0 2-15,-2 3 0 0,1-3 0 0,-1 0-1 16,0 0-1-16,-2 0 3 0,0 0 1 15,2 0 0-15,-2 0 1 0,0 0-9 0,0 0-2 16,-2 0-1-16,0-3-3 16,-3 1-2-16,-1 2-6 0,-3-2-1 0,-2 2-10 15,0-2-13-15,-4 2 5 0,-3 0-1 0,0 0-7 0,-2 2-13 16,-2 0-44-16,0 0-36 0,-2 3-56 0</inkml:trace>
  <inkml:trace contextRef="#ctx0" brushRef="#br0" timeOffset="80488.9124">11950 8632 11 0,'0'0'15'16,"0"0"-10"-16,0 0 3 0,0 0-6 0,0 0 1 15,-2 0-3-15,2 0-2 0,0 0 2 16,0 0 1-16,0 0-2 0,-2 0 2 0,2 0-1 16,0 0 2-16,0 0-2 0,0 0 0 0,0 0-3 15,0 0 3-15,0 0 0 0,0 0-5 0,0 0-4 16</inkml:trace>
  <inkml:trace contextRef="#ctx0" brushRef="#br0" timeOffset="82286.634">20351 11062 16 0,'-9'2'62'0,"2"0"-17"0,1-2-13 0,-1 0-10 16,5 0 16-16,0-2 8 0,-3 0-30 0,5 0 14 16,0-3 8-16,0 3-14 15,0 0-2-15,0-3-10 0,3 1-3 0,-1 0 5 16,-2 1-5-16,2-1 8 0,0 2-7 0,0 0 4 0,-2-3-2 15,3 5 2-15,-1-4-1 0,-2 4 1 0,0-5 1 16,2 3-4-16,-2 0-3 0,2 0-1 0,-2-1-5 16,0 1 0-16,0 2-2 0,0 0-3 15,2 0 1-15,-2 0 2 0,0 0-1 0,0-2-2 16,0 4 2-16,0-2-1 0,3 0 2 0,-3 0 0 16,0 2-2-16,0 1 3 15,0-1-1-15,0 0 2 0,2 5-1 0,-2-3 2 0,0 3-1 0,0 2 0 16,0-1-1-16,0 1-1 0,0 4 1 15,0 1 0-15,0-3 0 0,0 4-1 0,0 1 1 16,0-1-1-16,0 3 1 0,-2-1 2 0,2 1 1 16,0 2 2-16,-3 4 3 0,3-2 2 15,-2 2-5-15,0 1-1 0,0-1 1 0,2 0 0 16,0-2-2-16,0 0-1 0,0 2 1 0,0-4-1 16,4 2-1-16,-4-2 2 0,5 2-1 15,-3-2 2-15,0 0-2 0,2-3 2 0,-1-1 0 16,-1 2 1-16,-2-3 0 0,2 0 0 0,0-1-5 15,-2-1 3-15,0-2-3 0,0 0-1 0,0-2 1 16,-2-3-1-16,2 1-1 0,2 0 2 0,-2-3 0 16,0 0-2-16,0 1 1 15,0-12 1-15,0 3-2 0,0 4 2 0,0 0 1 16,0-2-2-16,0 2-1 0,0 0 3 0,0 4-3 0,0-2 0 16,0 3-2-16,0-3-1 0,0-2-18 0,0 2-53 15,0-2 14-15,0 0-44 0,0 0-36 0,0-2-142 16</inkml:trace>
  <inkml:trace contextRef="#ctx0" brushRef="#br0" timeOffset="82883.9355">19416 11983 73 0,'-4'14'80'16,"-1"-8"-6"-16,3-4-16 0,-2 1-23 0,4-3 14 15,4-9-19-15,-2 4-7 0,0 1-13 16,-2 4-3-16,0 2-2 0,0 0-4 0,0-2 6 15,3 0-7-15,1 0 3 0,0 0 1 0,3-2 5 16,2 0 0-16,2 0 0 0,2-3-3 0,0 5-2 16,3-4 0-16,-1 4 1 0,5-2 1 15,2 0-1-15,0 2 4 0,7 0-1 0,6-5 0 16,3 5 8-16,1-2-6 0,1 2 11 0,0-2 7 16,-1 2-11-16,5-2 9 0,18 2-2 0,4-3-9 15,22 1 1-15,-6 0-3 16,-7 4-1-16,-11-2-2 0,-4 5-1 0,3-3-4 15,4 0 2-15,3-2-7 0,-4 2 3 16,-4 0-3-16,2 1 1 0,13-1 0 0,-4-2 0 16,-7 2 1-16,0 0-1 0,-8-2 2 0,-3 5 1 0,4-3 0 15,1 2-1-15,-3 1 3 0,0-3 2 0,-8 0-6 16,-7 0 3-16,-3 0 0 0,-1 3 0 0,-1-3 2 16,-1 0-3-16,-5 0 3 0,-7 1-2 0,-4-3 2 15,-1 2-1 1,-10-4 3-16,0 2 3 0,-2 0-4 0,-3 0 2 0,-13 0-3 0,5 0-1 15,0 0-1-15,1 0-2 0,1 0-3 0,0 0-1 16,2 0 0-16,-2 0-2 0,2 0-1 0,-3 2-4 16,8-4-17-16,-3 2-11 0,0 0-17 15,-2 0-61-15,-2 0-20 0,-2-3-2 0,-3 3-160 16</inkml:trace>
  <inkml:trace contextRef="#ctx0" brushRef="#br0" timeOffset="85114.3627">19478 12290 7 0,'6'-2'29'0,"-3"2"-7"16,1-5 34-16,-4-1-29 0,2 1 7 0,0-1 23 0,-2-1-17 0,3 3-24 15,-3-1 9-15,2 1 3 0,-2-1-6 0,2 3-2 16,-2-2-11-16,2 2-6 0,-2-1 1 15,0 1-2-15,0 0 0 0,0 2-2 0,0-2-4 16,0 2 2-16,0 0 1 0,2 0 2 0,-4 0-3 16,2 0 2-16,0 2-1 0,-2 0 3 0,0 3-1 15,-3 1 2-15,1 1 5 0,-3 2-1 16,1 2 3-16,-3 2 7 0,0-2-1 0,0 0-1 16,3 0-1-16,-3-2-1 0,4 0-7 0,-3-3 2 15,1 3-5-15,3-2 1 0,-5 1-2 0,2 1-2 16,-2 0 2-16,1 2-2 0,-6 5 0 15,3-1 1-15,-2 3-1 0,0 1-1 0,-3 4 2 16,1 1-1-16,0 2 1 0,-1 3 2 0,-2 4 0 16,-1 7-1-16,1-1 3 15,3 1 3-15,-1-2 1 0,5 1-4 0,-2-4 0 0,2 5 0 16,4-2 1-16,1 6-4 0,3 0 5 0,1 0-2 16,4-4-4-16,3-5 4 0,1-4-2 0,1-3-2 15,0-3 3-15,1-1-1 0,1-4 1 16,2-3-4-16,-2 1 2 0,0-3-3 0,0-1 0 15,2-1-1-15,-7-4 0 0,5 2 2 0,-5-5-2 16,1 3 0-16,1 0 0 16,-1-2-13-16,-1 1-16 0,-4-3-7 0,5-1-29 0,-5 1-40 15,2-3-25-15</inkml:trace>
  <inkml:trace contextRef="#ctx0" brushRef="#br0" timeOffset="85880.4369">21830 12235 33 0,'0'-5'53'0,"0"1"-3"16,0 0-33-16,-4-3 7 0,4 0 31 0,-2 3-5 15,2-3-30-15,-2 5-9 0,2-2-3 0,0 1 0 0,0 1-2 16,0 0-4-16,-3 2-2 0,3-2 2 0,0 2 4 15,0 0 10-15,0 0 9 0,0 0-10 0,0 0 3 16,0 0-4-16,0 0-7 0,0 0 1 0,0 0 4 16,0 0-3-16,-2 0 3 0,2 2-3 15,0-2-3-15,0 0 0 0,0 2 1 0,0-2-2 16,0 0 0-16,0 0-1 0,0 0-3 0,0 0 2 16,0 0-3-16,0 2 0 0,0-2 3 15,0 3-1-15,2-1 3 0,1 2 2 0,1 3 0 16,-2 0 6-16,5 4-9 0,-3 2 0 0,5 0 0 15,0 5 2-15,2-1-1 0,2 3-3 0,2 11 0 16,5-2 0-16,-2 2 3 0,0 2 4 0,-1 2 7 16,-1 7-7-16,1 17 7 0,1 3-4 15,-7 2-5-15,2 18-1 16,-4-7-4-16,-5-1-1 0,-1 1-5 0,-3 5 3 0,4-12 2 0,-2-13 1 16,0-2 2-16,3-4 4 0,-5-3-1 15,2-4 7-15,-2-2 8 0,-2-7-10 0,-3-5 1 16,1-1-4-16,0-3 5 0,-5-2-8 0,2-2 2 15,-2-5-4-15,-2 1 1 0,0-3-3 0,-2-2-3 16,0 0 0-16,0-2-2 16,-3 0 1-16,3-3-2 0,0 1 0 15,0 0-4-15,2-1-26 0,2-1-38 0,2-1-18 0,-2-2 2 0,3 0-77 16,-3 5-153-16</inkml:trace>
  <inkml:trace contextRef="#ctx0" brushRef="#br0" timeOffset="87442.4681">19963 11159 9 0,'-5'0'40'0,"1"0"10"16,0 0-15-16,1 0 10 0,1 0 5 0,0 0-3 0,0 0-14 15,2 0 2-15,0 0-9 0,-2 0-17 0,2 0 1 16,0 0-3-16,0 0-2 0,2 0-1 0,-2 0-1 15,0 0 1-15,0 0-4 0,2 0-2 16,-2 0 3-16,0 0-1 16,2 0 0-16,-2 2 1 0,0-2 2 0,0 0-1 0,0 0 17 0,2 0-2 15,1 0-2-15,-1 2 0 0,2-2 3 16,3 2-2-16,-1-2-7 0,3 0-3 0,2 0 9 16,0 0-7-16,3-2 0 0,1 2-5 0,3-4 1 15,-1 4 1-15,1-2-2 0,2-1-1 0,0-1-2 16,-3 0-2-16,7-1 1 15,-1-1-2-15,-4 1-1 0,-3 1 3 0,1-1 0 16,-3-1 0-16,-3 3 1 0,0-1 2 0,-2 2 1 0,-3-3 4 16,-1 3 8-16,-1-2-8 0,0 2 0 0,-1-1 0 15,1-1-2-15,-2 2-2 0,0 0-2 16,-2-3 1-16,5 1-2 0,-5-1 1 0,2 1 1 16,0-3 2-16,-2 3-1 0,2-3-1 0,1 3 6 15,-1 0-2-15,0-3 1 16,0 0-2-16,-2 3-3 0,5-3 1 0,-5 3 0 15,2-1-1-15,-2 1-1 0,2 0-3 0,0-1 2 0,-2 1-1 16,2 2 0-16,1-3 1 0,-3 3 0 0,0-2 2 16,2 1-3-16,0-1 3 0,-2 2-2 0,0 0-2 15,0-1 2-15,2 1-1 0,-2 2 0 16,0 0 1-16,0 0-5 0,0 0-6 0,0 0 2 16,0 0 9-16,-2 0-1 0,2 5 2 0,0-3-1 15,2 4 0-15,-2 1 2 0,0 2-2 16,0 2-1-16,2 2-1 0,-2 0 3 0,0 3-4 15,0-1 3-15,3 1 0 0,-3 1 1 0,2 1 0 16,-2 2-1-16,0 4-1 0,0-2 2 0,2 0-2 16,-2 0 1-16,2 0-1 0,-4-2 2 0,2 2-2 15,0 0 1-15,0 0 2 0,2 0-2 16,-2 2 0-16,3-1-2 0,-3-1 4 16,2 2-2-16,0-2 1 0,0 0-1 15,0-2-1-15,3 2 2 0,-1-2-1 0,-2-1-1 0,3-3 3 16,-3-1-4-16,2 1 2 0,1-3 0 0,-3-2 0 15,2-2-1-15,-1 2 1 0,-1-4 0 0,-2-1 0 16,2 3 1-16,0-2-1 0,-2-3 1 0,0 0-1 16,-2 1 2-16,2-1-3 0,-2 1 2 15,2-3 0-15,0 2-3 0,0 1 2 0,-2-1 0 16,2-2-2-16,0 3 2 0,0-3-2 0,-3 0 2 16,3 2-4-16,0-4 2 0,0 3 0 0,-2-8 2 15,2 10-3-15,0-1-1 0,0 1-5 0,0-3-24 16,0 0-2-16,0 2-24 0,0-1-20 15,0 1-46-15,0 0-84 0</inkml:trace>
  <inkml:trace contextRef="#ctx0" brushRef="#br0" timeOffset="88052.02">19914 11822 32 0,'-11'7'54'0,"5"-3"-20"0,-1-1 34 15,3-3 5-15,1 0-29 0,1 0 0 0,0 0-13 16,9-5-19-16,-5 5-14 0,-2 0-1 15,-2 0 2-15,4-2 1 0,-2 0 1 0,4 0-7 16,1-1 4-16,3 1 7 16,4-2 4-16,3-1 0 0,3 1-4 0,4 0-1 15,-3-1-3-15,8 3 6 0,-1-2 1 0,1 1-1 16,2 1 3-16,1 0-1 0,8 0 6 16,-3 2 1-16,-4 0-5 0,-2 0 1 0,-1 0-1 0,1 0-6 0,-3 0 8 15,1 0-5-15,-1-2-1 0,3 2-4 0,-5-3 3 16,1 3 0-16,-6 0-3 0,1 0-2 15,-4-2 2-15,-3 2-1 0,0 0 1 0,-4 0-3 16,0 0 2-16,0-2-1 0,-5 2 0 0,3 0-2 16,-3-2-1-16,0 2 3 0,1 0-3 0,-5 0 2 15,-5 0 2-15,1 0-3 0,4 0 0 16,0 0 2-16,-2 0-1 0,2 0 3 0,4 0 0 16,-2 0 2-16,3 0-2 0,-5 0 1 0,2 0-2 15,0 0 1-15,-2 0 0 0,0 0 0 16,0 0 0-16,0 0 1 15,0 0 3-15,0 0 5 0,0 0 6 0,0 0-3 0,-2 0-5 0,2 0-7 16,0 0-3-16,0 0-2 0,0 0-1 0,0 0 1 16,2 0 2-16,0-2 0 0,3 2-2 15,-3 0 1-15,0 0 1 0,3 0-1 0,-1 0 1 16,-2 0-3-16,1 2 1 0,-1-2 1 0,0 0-9 16,0 0-1-16,0 0 1 0,1 0 0 0,-3 0-8 15,0 0 0-15,2 0-19 16,-2 0 1-16,0 2-36 0,0-2-2 0,0 2-32 0,2-2-112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32:21.6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22944 9214 14 0,'4'-4'29'0,"1"2"3"15,-3-1 11-15,0 1-26 16,0-2-8-16,0 4-1 0,1-5 3 0,-3 3 4 0,0 0 0 0,2 0-4 15,-2-1 13-15,-2 1-11 0,2 0 5 0,0 0-9 16,-3 0-3-16,1-1 2 0,-2-1-5 16,2 0 2-16,-3 1 3 0,-1-1 5 0,-1-3-3 15,0 3-3-15,-1-3 5 0,-3 1-7 0,2 1-2 16,-2-3 0-16,-3 1 0 16,-1-2-3-16,0 0 2 0,-3 3 0 15,-2-3 4-15,0-2-2 0,-4 0 0 0,-2 2-3 0,1-2 0 0,3 2 2 16,-2 0 1-16,2 0-4 0,0 3 3 0,0-1-3 15,0 1 1-15,-2 1 0 0,1-1-1 16,-1 1 2-16,0 1 0 0,-2-1 2 0,-1 1-1 16,1 2 0-16,-5 0-1 0,2-1 1 0,3 1-2 15,1 0 2-15,1 0-1 0,4 0 4 0,0-1 0 16,1 1-4-16,-1 0-1 16,2 0 2-16,0 2 0 0,1 0-2 0,-1-2 1 0,1 2-1 15,-1-3 0-15,-2 3 0 0,0 0-1 0,0 0 1 16,-2 0-1-16,0 0 0 0,2 0 1 0,-4 0-1 15,4 0 0-15,-2 0 0 0,5 0 0 16,-3 0 0-16,2 3-1 0,3-3 3 0,-1 2-2 16,-1-2-2-16,-1 2 3 0,-2 0-2 0,-4-2 1 15,0 2-1-15,-1 1 2 0,1-1-1 0,-2 2 0 16,1-4 0-16,-1 5 1 0,4-5-1 16,0 2 0-16,2 0-1 0,0-2 2 0,3 2 0 15,-1 0-2-15,-2-2 1 0,-4 5 0 0,2-3 0 16,-5 0 0-16,-4 0 1 0,1-2-1 15,-4 3 0-15,-1-1 1 0,2-2 2 0,2 2-2 16,3 2-1-16,-1-4 2 16,7 3-3-16,0-1 1 0,4-2 1 0,1 0-2 15,-1 2 1-15,3-2 0 0,-1 2 1 0,-2-2-2 0,3 0 3 0,-5 0-3 16,3 0 2-16,-3 0 3 0,0 2-4 16,0-2 0-16,-2 0 1 0,0 0 1 0,0 0 0 15,-2 0-2-15,2 3 1 0,-1-3-1 0,1 0 1 16,0 0-1-16,3 0 1 0,-3 0 1 0,-1 2 0 15,-1-2-2-15,2 0 2 0,2 0-3 16,-2 2 1-16,7 0 0 16,-3-2 0-16,3 0 0 0,2 5 0 0,-1-3-1 0,1 0-1 15,-2 5 3-15,1-3-1 0,-1 1-2 0,0-1 3 16,1 5-1-16,3-3-1 0,-2 3 1 0,0 0 1 16,2 0-2-16,0 0 3 0,0-1-5 0,2 1 4 15,2-2 1-15,-2 2-4 0,5-3 1 0,-3 3 0 16,1-2 2-16,-1 2-1 15,3-3-1-15,-1 1 3 0,1 4-1 0,-3-2 0 16,3-1-3-16,0 1 2 0,-1 2 0 0,1-2-1 0,-3 2 2 16,1-2-1-16,-1 2 0 0,-2 0 2 0,2-2-3 15,-1 2 3-15,-1-2-2 0,-2 2-1 0,4-2 1 16,1 2 0-16,-1-5-1 0,3 3-1 16,-1 0 1-16,3 0 2 0,0 2-2 0,0-3 1 15,2 4 0-15,0-1 3 16,2 0-4-16,0 0 1 0,-2 4 0 0,4-2 1 15,1 0 2-15,1 3-2 0,-1-1 3 0,4 1 0 0,2-3-1 16,-3 2-1-16,3-1 2 0,3-1 0 0,-3 0 1 16,2 3-2-16,2-5-2 0,-1 2 0 0,1-2 0 15,0 2 1-15,1-4 0 0,-1 2 0 16,3-2 2-16,0 0-1 0,1-3 4 0,8 1-5 16,2-3 3-16,-1 1-3 0,5-1 3 0,0 0-3 15,-2 1 2-15,2-3-1 16,-2 0-1-16,0 3-1 0,-2-3 3 0,2 2-3 0,-3 1-1 15,3-1 2-15,2 5-1 0,5-2 0 0,4 1-1 16,2 1 1-16,-5-2-1 0,-3 2 1 0,-5 2-2 16,-5-3 2-16,-4-1-1 0,0 2-1 0,-2 0 2 15,-2-1-1-15,-1-1 0 0,1 2 3 0,-1-2-2 16,3-1 1-16,5 1 1 0,-3-1 2 0,4 1-1 16,-2-3 3-1,5 1-1-15,0-1-3 0,-3-2-2 0,3 1-1 0,-5-1 0 16,-2 2 0-16,0-2 2 0,-4 3-4 0,2-3 2 15,-3 2 1-15,3 1-1 0,0-1 1 0,4 1 0 16,3-1 2-16,1 1 2 0,3-1-2 0,2 0 2 16,-2 3-1-16,0-5-1 0,-2 0 0 15,-1 1-2-15,-6-1 0 0,0 0 2 0,-2-2-3 16,2 2 0-16,0-2 0 0,5 2 3 0,1 1-5 16,6-1 3-16,-4 2-1 15,6-4-1-15,-3 5 3 0,0-3-3 0,0 0 0 16,-2 2 2-16,-5-1-1 0,3-1 1 0,-3 4 0 0,3-1 0 15,4-1 0-15,0 1-1 0,2-3 1 0,1 0 1 16,1 0 0-16,-4 1 1 0,-2-3-2 0,-2 0 2 16,-3 0-3-16,1 0 2 0,-5 0-2 15,0 0 0-15,0 0 1 0,0 2-2 16,0 0 1-16,7-2 1 0,-5 0-3 0,5 0 3 0,-1 0-2 16,1 0 1-16,-3 0 0 0,1 0 1 0,-3-2-1 15,-2 0 3-15,-4 2 4 0,-1-3-6 16,1 1 2-16,0-2 2 0,-5-1-3 0,5-1-1 15,-3 1 1-15,-2-1 2 0,3-3 0 0,1 0 3 16,-1-6-3-16,4 1-2 0,-1-3-3 0,1-1 3 16,0-2-3-16,2-2-1 0,-2 0-1 15,0-2 1-15,-3 0-4 0,1-3 6 0,-2 5 1 16,-3 0-2-16,0 0 0 0,-2 0 4 0,-4 2 2 16,-1 0-1-16,1-2-3 0,-7 0-1 0,0-2 0 15,0 0-1-15,-2-5-1 0,-3 3-2 16,1-5 1-16,-3 0-3 0,-4 2-3 0,-2-2-9 15,0 3 10-15,-9-1 1 16,0 7 1-16,-7 0-4 0,-6 2 6 0,-18 5-7 16,-5 1-1-16,-1 1-2 0,2 0 4 0,-5 2-10 0,0 2 0 0,-8 0-6 15,-8 9-1-15,14-4-22 0,-2 4-6 16,5 4-51-16,-1 3-97 0</inkml:trace>
  <inkml:trace contextRef="#ctx0" brushRef="#br0" timeOffset="3062.7839">19176 6072 25 0,'6'-9'14'0,"5"3"-6"16,-2-1 3-16,2 1 6 0,0-1-6 0,2 0-1 15,1 1-7-15,-1 1-1 0,2-1 1 0,3 1-3 16,2 3 2-16,4-2-1 0,0 4 0 15,3 0-1-15,10 0 2 0,-1 2 2 0,1 0 0 16,3 2 0-16,4-1 5 16,4-1 1-16,21 2-4 0,-1-2 5 0,-4 3 14 0,11-3-11 15,-9 0 7-15,2-2 11 0,3 0-14 0,-3 0-3 16,-4 0-5-16,-9 0 2 0,-6 0-1 0,-1-2-1 16,1 0 9-16,10 0-9 0,5-3-4 15,-4 3-3-15,-3 0 0 0,1 0-4 0,3-1-1 16,16-1 2-16,1 4-6 0,-8-2 2 15,-1 4 0-15,-6-2 2 0,6 0 2 0,8-2 1 0,-4 2 1 16,-12 0 12-16,-1-2-8 0,2-1 0 0,4 1 1 16,9-2 0-16,-5 4-2 0,-10-2-5 15,-3-1 3-15,-2 1-3 0,1 0 2 0,7 0-3 16,-1 2 3-16,-7 0-4 0,-4 2 4 0,-9-2-1 16,-7-2-2-16,3 0 3 15,-1-1 0-15,3 1-2 0,0 0 3 0,-5-2-3 16,-2-1 2-16,-7 1 3 0,3 2-3 0,-7-3 0 0,-2 1 0 15,-2 2 0-15,-5-3-2 0,0 1-1 0,0-1 2 16,-2 1-1-16,0 2-1 0,3-3 1 0,-1 3 0 16,-2 0 0-16,2 0-2 0,-4-1 3 15,0 3 0-15,-1-2 4 0,-3 2 2 0,-3-2 1 16,0 2 3-16,-11 4-4 0,5-4-3 0,4 0-5 16,-2 0-1-16,0 0 0 15,2 0 1-15,-3 0 0 0,3 0-11 0,0 0-6 0,0 0-10 16,0 0-4-16,3 0 27 0,-1 3-45 0,0-1 0 15,0-2-21-15,0 2-13 0,-4 0 54 0</inkml:trace>
  <inkml:trace contextRef="#ctx0" brushRef="#br0" timeOffset="13015.7864">20671 9745 22 0,'0'0'22'0,"2"3"-3"16,-2-3-7-16,0 0-11 15,0 0 4-15,2 0-5 0,0 0 2 0,-2 2 17 16,-2-2-15-16,0 0 0 0,0 2-2 0,2-2 2 15,0 5-2-15,2-1 14 0,2 0 1 0,-2 1 15 16,5 1-10-16,0 1 6 0,1 0-5 16,6-1-9-16,3 3 8 0,5 0-8 0,5 2-7 15,4-2 1-15,19 4 0 0,-1-2 0 0,4 0-5 16,0 0 8-16,4-2-5 0,25 0 3 0,-3-1-2 0,18-1 0 0,-22 0 3 16,-18-5 0-16,-13 2-2 0,-4-4-6 15,-2 2 3-15,-5 1-3 0,-2-1 2 0,-5 0 0 16,0-2 3-16,-4 2-4 0,-4 1 0 0,-2-3-2 15,-5 0 0-15,-3 0-1 0,-3 0 0 16,-1 0 0-16,1 0 0 0,-16 0 2 0,4 0-3 16,5-3 1-16,0 3-5 15,-1 0 5-15,1 0-2 0,0 0 4 0,2 0-2 0,0 0-2 16,0 0 1-16,-2 0-3 0,6 0 3 0,-2 0-12 16,-2 3-24-16,-4-3-32 0,0 0-16 0,-3 0-53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33:30.2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9860 12894 12 0,'18'-9'21'0,"2"-2"-13"15,-3 2-2-15,3 1-3 0,-4-1 1 0,1 0 5 16,-1 2-4-16,-3 3-3 0,0-1-1 0,3 1 0 16,-5-3 0-16,2 3-2 0,2 0 3 15,-2-1 3-15,1-1-1 0,1-1-1 0,1 0 4 16,-3 1 2-16,2-3-1 0,1 0-2 0,-1-2-2 15,-2 2-1-15,5-4 6 0,0 2-5 0,1-2-3 16,3 0 0-16,0-1-1 0,5-1 2 16,-1-1-4-16,3 1 3 0,0 0-2 0,-1-3 2 15,1-2 0-15,0 2-2 0,-1 1 3 0,-3-1 5 16,-1-2 11-16,0 3 2 0,5-1-8 0,-3 3-5 16,1-3 0-16,1 3-2 15,1-1 2-15,0 1-4 0,-1 1 10 16,-1 3-4-16,-3-4 3 0,0 2-7 0,-4-3 1 15,2 3 0-15,-2-2-3 0,0 1-2 0,0-1 3 16,0 0-1-16,2-3-3 0,4 0 1 0,1-2-1 0,3-2-2 16,6 3 2-16,-1 1-1 0,-4 0 0 0,0 3 1 15,-3-1-2-15,-1 1 0 0,-3 2 1 0,-2 2 0 16,2-2 0-16,-2 1 0 0,1 1-2 16,1 0 3-16,0 0-1 15,0 3 2-15,1-1 0 0,1-2 1 0,-2 0 1 0,3 0 1 0,-1-5 2 16,1 5-2-16,-3-2 4 0,-2 0-1 0,0-3-1 15,-2 5 4-15,-5-2-2 0,3 0-3 16,-3 2-2-16,1-2 0 0,-1-1-1 0,1 1 3 16,1 2-1-16,1-2-5 0,0 2 4 0,4 2-3 15,-3-2 1-15,3 0-2 0,-2 0 3 0,0 0-4 16,0 2 2-16,0 0-1 0,2 1 0 16,-2-1 1-16,0 0 0 0,-3-2-1 0,3 2 2 15,0-2-2-15,-2 2 1 0,1-2-1 0,-1 2 0 16,0-2 1-16,2-2 3 0,-1 2-4 0,3 0 4 15,0-2-1-15,-2 2 1 0,2-2-2 16,3-1 2-16,-3 3-4 0,0-2 3 0,0 2-3 16,0-4 2-16,-2 4-2 15,-3-3 3-15,1-1-2 0,-3 4 0 0,3-2 0 16,-5-1-2-16,3 3 2 0,-1-2-1 0,3 2 1 0,-1-2 0 16,3 0 1-16,0 4-2 0,4-2 1 0,-4 2-2 15,4-2 4-15,-4 2-4 0,5-2 0 0,-3 2 2 16,2-2 0-16,-2-2 1 0,0 4-2 0,-2-2 1 15,0-2-2-15,-3 2 3 0,-1-2-1 0,-1 2 1 16,1-2-1-16,1 1 0 0,1-3-1 16,4 4 2-16,0-2-4 15,2-3 5-15,3 3-2 0,1-2 0 0,1 1-3 0,-3 1 3 16,1 0 0-16,-1-2 1 0,-1 1-2 0,-1 1 2 16,-4 0-1-16,0 2 0 0,-1 0 1 0,-1 0-2 15,0 0 1-15,1 2 0 0,-3 0 4 0,2 3 4 16,-3-1-1-16,0 0-2 0,-1 1 2 15,-3 1 5-15,-5 1-2 0,1-1 10 0,0 3-12 16,-3 0 3-16,0 2-4 0,-12 4 0 0,3-1-1 16,3-1-5-16,2-2 1 0,-2 0-4 0,2 0 0 15,0 0 0-15,0 0 0 0,-3 0-1 16,3 0-4-16,0 0-3 0,0 0-8 0,0 0-4 16,5 0 3-16,-3-2-22 0,0-1 26 0,1 3-3 15,-3 0-14-15,2 0 12 0,-2 0-14 0,2 0-79 16,-2 3 23-16</inkml:trace>
  <inkml:trace contextRef="#ctx0" brushRef="#br0" timeOffset="714.5589">13295 10881 50 0,'-2'0'17'15,"2"2"3"-15,0 0-8 0,0-2 5 0,-2 0 1 0,2 0-8 16,0 0 1-16,0 0-1 0,0 0-8 0,0 0-3 16,0 0-7-16,0 0-2 0,0 0 5 0,0 0-39 15</inkml:trace>
  <inkml:trace contextRef="#ctx0" brushRef="#br0" timeOffset="1714.1113">13401 7091 6 0,'0'0'32'0,"0"-5"-17"0,-2 5-7 16,2-2-2-16,0 0-8 0,0 2-9 0,0-2-1 16,0 2-1-16,0 0-6 0,0 0 13 15,0 0 6-15</inkml:trace>
  <inkml:trace contextRef="#ctx0" brushRef="#br0" timeOffset="2214.6611">13390 7128 14 0,'0'5'7'16,"0"-1"-6"-16,0 1-4 0,0 1 2 0,0-1 1 15,0-1 5-15,0 0 2 0,0 1-4 0,2-1-1 16,1 1-2-16,-3-1 5 0,2-2 4 16,-2 0 12-16,2 1 9 0,-2-1 11 0,0-2 1 15,0 0-9-15,2 2-22 0,-2-2-14 0,2 0 2 16,-2-2 0-16,0 2 1 0,0-2-2 0,3-1 2 15,-1-1 0-15,0 0-3 0,2-1 4 16,-4 1-1-16,5-3 3 0,-5 3 3 0,2-3 2 16,-2 1 0-16,0 1 4 0,0-1 0 0,-2-1-8 15,2 2-1-15,-5 1-5 0,1 0 0 0,0 1-2 16,-1 1 3-16,-1 2-1 16,-1 0 3-16,-2 0-2 0,0 2 0 0,0 1 1 15,1 1-4-15,-1 3 2 0,0-1 2 16,0 1-2-16,0 0 1 0,3 1 1 0,-1-1-1 0,3 0 0 0,-3 1-1 15,5-1 3-15,-3 0-1 0,1-1-3 16,2 1 0-16,0-3-6 0,-1 3-1 0,3-3 7 16,-2 1 3-16,2-1 4 0,0 1-2 0,0-5-3 15,2 2 3-15,1-2-2 0,1-2 0 0,3 2 1 16,-1-5-3-16,-1 1 3 16,6-1 0-16,-5-1-1 0,3 1-1 0,0-1 10 15,-2-1 3-15,1 3 7 0,-3-3 9 0,-1 3-13 0,1-1-1 16,-3 1-9-16,0 2-8 0,0-3-4 0,-2 5 3 15,0-2 1-15,-2 0 3 0,0 4-2 16,-3 0 2-16,1-2-3 0,0 5 2 0,-3-3-12 16,0 0-3-16,3 5 8 0,-3-3 4 0,3-2 0 15,0 0-2-15,-1 3-18 0,1-3 4 0,2 2 1 16,-3-1 2-16,1-1 0 16,4 0-1-16,-5 0-17 0,5-2-13 0</inkml:trace>
  <inkml:trace contextRef="#ctx0" brushRef="#br0" timeOffset="4470.9674">12023 10813 42 0,'0'0'62'0,"2"-3"-30"0,-2 3 14 0,0 0-19 16,3 0 8-16,-3 0 10 0,0 0-2 15,0 0-31-15,0 0-24 0,0-2-3 0,-3-2 11 16,3-1 2-16,-2-1 2 16,2-3 0-16,0 0 0 0,2-2 0 0,-2 0-1 15,3-2 0-15,-1 0-1 0,-2-1 3 0,4 1-2 0,-4 0 1 16,2-7 0-16,3 5 2 0,-5-1-1 0,2 3 0 16,0-2 0-16,-2 1 1 0,2 3-4 0,-2-2 3 15,3 2-2-15,-1-2 1 0,-2 2 0 0,2-2 0 16,0-1 1-16,-2 1 1 0,2 0 0 15,3 2 0-15,-5-5 2 0,4 3 0 0,-4 0 5 16,5-2 4-16,-3 1-8 16,2 1-1-16,-2-2-3 0,1-1-2 0,1 1 2 0,-4-3-2 0,7 3 4 15,-5-3-4-15,2 3 2 0,1-5-1 0,-1 2-1 16,1 1 3-16,-1-1-4 0,3 0 3 16,-3 1-2-16,5 1 0 0,-3-1 3 0,-1 1-4 15,4-4 3-15,-1 0-1 0,3 1 1 0,-2-3-3 16,2-3 4-16,-2 3-3 0,2-2 2 15,-2 2-1-15,0 0 1 16,0 4-3-16,-3 1 2 0,1 6 3 0,-3-3-5 0,1 6 2 0,-1-1 0 16,0 2 1-16,-1-2-1 0,1 3 0 15,0 1-2-15,-1-1 1 0,1-3 1 0,3 2 0 16,-1-2-3-16,-1 1 3 0,4-3-2 0,-1 0 2 16,1-1-1-16,0-3 2 0,4 2-3 0,-2 0 2 15,0-1 0-15,-2 1 0 0,2-2 1 16,-2-1-2-16,0 3 1 15,0-2 2-15,-3-1-3 0,1 1-2 0,-3 4 5 0,3-3-1 0,-3 1-3 16,-2 2 3-16,1 2-2 0,1-2 1 0,0 0-2 16,-1 0 1-16,1 0 0 0,1-4 2 15,1 2-6-15,-1-3 5 0,1 1-2 0,3-1 1 16,0 1-3-16,2-3-2 0,0 1-6 0,2-1 9 16,3 3-1-16,-1-3 3 0,-2 2 0 0,0 1 1 15,1 2 0-15,-3 0 0 0,0-1-1 16,0 3 1-16,0-2 1 0,-2 0-1 0,2 2 0 15,-3-2 0-15,1 2 0 0,-2 0 0 0,4-3 1 16,-2 3-2-16,-1 0 1 0,1-2 0 16,0 0 0-16,0 0 0 0,2-3 0 0,-2 1 0 15,2-1 1-15,-2 1-2 0,-1-1 2 0,-1-1-1 16,2 1 0-16,-3 3 0 16,-1 0 1-16,2 0-2 0,-3 2 2 0,3-3 0 15,-3 3 0-15,0 0 2 0,1-2-2 0,-1 4 1 0,-2-2-1 16,3-2-2-16,-3 2 2 0,0-2-2 0,0 2 1 15,1-2 0-15,3-3 0 0,-4-1-1 0,3-1 2 16,1 2-2-16,-1-6 0 0,1 3 1 0,1-6 0 16,2 5 1-16,-2-2-2 0,1 5 1 0,1-3 0 15,-2 4 0-15,-1 3 0 0,1 0 0 16,0 2 1-16,-3-2-2 16,0 0 2-16,3-1-2 0,-3 3 0 0,1-2 1 15,2 0 0-15,-3 0 1 0,0-1-1 0,3-1-1 0,2-5 2 16,0 0-1-16,2-2 0 0,0-4-1 0,2 1 1 15,0-1-1-15,0-3 2 0,3 5-2 0,-1 0 1 16,-2 4 0-16,1-2-1 0,-1 4 1 16,0 1 0-16,-2-3 0 0,-2 4 1 0,2-3-1 15,-7 3 0-15,5-4-1 16,-4 3 2-16,-3-3-1 0,4-2 0 0,-3 0-1 0,1 2 2 0,0-4-2 16,3-1 2-16,0 1-1 0,1-2-1 0,1 1 2 15,2 1-2-15,0 0 2 0,3-3-2 0,-1 3 0 16,2-2 2-16,1-1 0 0,-3-1-2 15,2-1 1-15,-1 0 0 0,-1 1 0 0,-4 1 0 16,4 1 0-16,-4 1 1 16,-1 3-2-16,4 0 0 0,-6 2 3 0,1 3-2 15,2-3-1-15,-3 0 0 0,1 0 2 0,2-4-1 0,2-2-1 16,0-3 2-16,2-4-1 0,-2 2 0 0,0-2 0 16,2-2-1-16,-4 6 2 0,0-2-2 15,0 7 3-15,-1 0-2 0,-1 4 3 0,-3 0-1 16,1 2-1-16,-3 1 2 0,2-1-1 0,-1 0 1 15,-1 1-4-15,2-3 0 0,-1-2 1 0,1 2 0 16,0-2 1-16,3-2-1 16,-3-1-1-16,3 1 0 0,2-4 2 0,2-1-2 0,0-2 3 15,4 2-3-15,3 3 1 0,0-3 0 0,-1-2-2 16,7-2 4-16,1-2-4 0,-3 0 2 0,-2 4 1 16,-1 0-1-16,-5 2 0 0,-3 5-1 15,2 2 1-15,-4 2 2 0,0 3 0 0,-5-1-3 16,0 5 3-16,3-1 1 0,-7-1-2 0,4 2 0 15,-1-3 1-15,1 1-2 16,0-5-1-16,1 2 0 0,4-6 1 0,-3 2-1 0,3-2 2 0,-2 4-1 16,-1-2 0-16,1 4 1 0,-3 5 0 15,-1 0 6-15,-1 4 2 0,0 2-4 0,0-1-6 16,-2 3-2-16,0 1-4 0,-2 2-16 0,2-1-7 16,-2 1-6-16,0 2-10 15,-1 2-45-15</inkml:trace>
  <inkml:trace contextRef="#ctx0" brushRef="#br0" timeOffset="5870.4443">11959 10857 2 0,'0'-2'7'0,"0"-3"7"0,0 1 0 0,-2-1 3 15,2-1 8-15,-2-1 4 0,2 0-3 0,0 1 6 16,-2-3-5-16,2-2-19 0,-3 2 7 15,3 0 1-15,-2-2 2 0,2 3 7 0,-2-1-4 16,2 0-1-16,-2 0 1 0,2 2-5 0,-2 1-3 16,2-1-4-16,-3 1-8 0,1 1 0 0,2-1-4 15,0-1 1-15,-2 3-2 0,2-3 5 16,0 0-7-16,2-1 5 0,-2-1-1 0,2-2-3 16,1 0 5-16,1 0-4 15,-2-3 2-15,3 3 0 0,-1-2 0 0,0 0 5 16,1 0-3-16,-1-3 4 0,-2 5 5 0,5-2 3 0,-5 2 1 0,0 2 1 15,1-2-5-15,-1 2-7 0,-2 0 3 16,0 1-1-16,0 1 0 0,0-2-4 0,0 3 0 16,-2-1 0-16,2 0-2 0,-3 1 5 0,3-1-3 15,0 1 0-15,-2-1 0 0,2-2-1 0,-2 0 2 16,2 3-2-16,0-3 1 0,-2 0 0 16,0-2 1-16,2 4-1 15,-3-1 0-15,3-1 1 0,-2 2-2 0,2 1 0 0,0-1 2 0,0 2-1 16,0 1-2-16,0 0 3 0,0-3 0 0,0 3-1 15,0-3 2-15,0 3 2 0,0-3-3 16,0 3 1-16,0-1 0 0,0-1-3 0,0 1 1 16,0 1 2-16,0-3-2 0,2 3 3 0,-2-1 2 15,0 1-1-15,0 0 0 0,0 1 0 16,0-1 0-16,0 2-2 16,0-1-2-16,0 1 1 0,0-2 1 0,0 4-2 0,0-5 0 0,0 5 3 15,0-2-3-15,0 0-1 0,0 2 4 0,0 0-4 16,0 0 0-16,0-2 1 0,0 2 0 15,0 0 0-15,0 0 2 0,0 0-2 0,0 0 0 16,0 0 3-16,0 0 0 0,0 0-2 0,0 0 1 16,0 0-3-16,0 2 0 0,0-2 0 0,0 0 2 15,0 0-2-15,-2 0 0 16,2 0 1-16,0 0 1 0,0 0-2 0,0 2 1 0,0-2-1 16,0 0 1-16,0 2 0 0,0-2 0 0,0 0-1 15,2 0-2-15,-2 0 0 0,0 0-6 0,0 0-21 16,0 0-12-16,0 0-69 0,0 3 89 15,0-3-35-15,0 0-85 0</inkml:trace>
  <inkml:trace contextRef="#ctx0" brushRef="#br0" timeOffset="40339.1297">21198 9364 54 0,'4'0'56'0,"0"-4"-27"15,1-1-2-15,-1 1-14 0,-2 2-9 0,3 2-2 16,1-5 1-16,1 3 3 0,2-2-5 0,4-1 0 16,2 1 0-16,3 2 2 0,0-3 6 0,-1 1 14 15,1-1 8-15,2 3-3 0,0 0-5 0,-5-2-2 16,3 4-7-16,-3-3 2 0,1 1-8 15,1 2-1-15,5 0-5 0,3 2 2 0,1 1-3 16,3 1-2-16,4-2 3 0,0 3-1 0,2-3 6 16,3 2 2-16,8 1 3 0,-2-3 2 15,0-2 0-15,-4 2-9 0,0-2 3 0,1 0 2 16,1 0-5-16,9-2 8 0,0 0-7 0,-7-1 2 16,0 1 0-16,-4-2 1 15,-7-1-3-15,0-1-2 0,-2 1 3 0,4 1-1 16,-2-1 1-16,2-1 1 0,1-3-4 0,-3 5 0 0,0-5-2 15,-5 2 0-15,-1 1-4 0,-3-3 2 0,0 0-1 16,-2 0 3-16,-2 0-3 0,-2-2 1 0,-3 0-1 16,3 0 2-16,0 0-1 0,1-2-2 0,1-2 2 15,0-1 1-15,0-2 2 16,0 1-2-16,-3-1 2 0,-1-2-2 16,-1 1 1-16,1-1 0 0,-5 2-2 0,2-2 0 15,-2 0 0-15,-2 1 0 0,0 1 0 0,-3 0-2 0,3 1 2 16,-2 1 0-16,-1-4-1 0,-1 0 0 0,-1 1 0 15,1-6-1-15,-3 3 2 0,-4-2-2 0,2 0-1 16,-3 2 0-16,-1-2 0 0,-1-1-10 16,-1 3 9-16,-3 0 0 0,-4 5-1 0,-3-3 3 15,-1 4-3-15,-5 1 2 0,-7 2 1 0,0-1 0 16,-6 1 1-16,0-2 0 0,0 4 1 0,-3-3 0 16,5-1 1-16,4 2 0 0,3-3-1 0,2 3 1 15,2 2 1-15,-5-2-3 0,-2 2 2 16,1 2-2-16,-7 2 2 0,-3 3 0 0,-2 2 0 15,3 0-1-15,2-1 1 0,4 3-1 0,2-2 0 16,0 2 2-16,3 0-2 0,2 0-1 16,-3 0 1-16,1 0-1 0,-1 0 3 15,-1 0-2-15,3 5-2 0,-3-5 2 16,3 4 1-16,-1 0-2 0,2-1 1 0,2 1 0 0,0 0 0 0,4 1 0 16,-2-1 0-16,5 1 0 0,-1-1-1 0,-1 0 2 15,-3 1-1-15,0 1 0 0,-4-1 0 16,-1 2 1-16,-1-3-2 0,2 0 0 0,0 3 2 15,4-3-3-15,0 1 4 0,4-1-2 0,1 3 0 16,4-3-1-16,-2 3 2 0,4-1 0 16,-2 1-2-16,0 0 2 0,0-1 0 0,0 1 0 15,0 2-1-15,2 2 1 0,-2 0-1 0,0 0 2 16,-2 2-1-16,-3 0-1 0,3 0 0 0,0 1 0 16,0-1 0-16,-3-2 1 0,5 2 1 0,-2-2-3 15,2 2 2-15,-2-2-2 0,2 3 3 16,2 1-2-16,-2 1 0 0,2-3 3 0,-2 7-1 15,2-1 0-15,-2 1 1 16,2 0 0-16,-2 0-1 0,2 4 2 0,3-4-2 16,1 4 1-16,1-4-1 0,2 2-1 15,2 0 0-15,0-2-2 0,4 2 3 0,-2 0-1 0,1 2-2 0,1 1 1 16,-2 3-1-16,0 1-3 0,1 0 3 0,-1 2-20 16,0-1-26-16,0 4-39 0,0-4-38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34:50.0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4385 9278 46 0,'0'-7'60'16,"-4"3"71"-16,2-5-75 0,-3-2-19 0,-1 2 7 16,1-4-28-16,-1 2-15 0,1-4 0 0,-3 1-1 0,3-1 2 15,-6 0-1-15,2-1 0 0,1 1 3 0,-4-5 14 16,-1 2-5-16,-2 1 5 0,-3-1 0 0,-2 5-3 16,0 2-7-16,-4-3 2 0,-2 6-2 0,-3-1-1 15,-4 0-2-15,-2 2 0 16,-7 1-4-16,0 4 1 0,0-1-2 0,-2 3 0 0,0 3-2 15,-16 3 2-15,1 1-1 0,-1 2 2 0,5-1-3 16,0 1 3-16,-2 0 0 0,-3 0-2 0,-4 4 1 16,-9-2 1-16,5 2 0 0,4-2 0 15,0 3 0-15,0-3-1 0,-11 0 2 0,7 0-1 16,-3-2 1-16,16-1-2 0,-2 1 2 0,0-2-1 16,2-1-1-16,-7 1 0 15,7 0 1-15,8-3 0 0,1 3 3 0,11-5-2 0,4 0 7 16,2 2-2-16,-6-1 3 0,0 1-4 0,2 1-6 15,0-1 0-15,0 3-1 0,4 1 0 0,2 1 1 16,1 2-1-16,2-2 1 0,4 2-2 16,-2 2 2-16,9 0-1 0,-5 1 1 0,5 1-1 15,2 3 1-15,2 2 1 0,2 4-2 0,3 0 2 16,-3 5 1-16,7 2 0 0,-2 2-1 0,2 2-1 16,2 3 2-16,-2-3-1 0,5 0-2 15,-3-2 1-15,4-2 0 0,3-2 4 0,-2-1-2 16,6 1 1-16,3 0 9 0,-3-1-6 0,4 3 1 15,1 0 0-15,6-2-1 0,5-3 6 0,2 1-6 16,13-1 3-16,-2-6 0 0,11 0 2 16,-3-5-3-16,1 1 0 0,2-3-3 15,4-2 2-15,5 0-4 0,6 0 0 16,7-2 0-16,-4 2-1 0,-3-2 1 0,7-1-2 0,0-1 1 0,7 0-2 16,-7-1 1-16,4-1 2 0,1 1-1 0,6-1-3 15,0-3 2-15,-3 0-1 0,3-2 1 16,0 0 0-16,5 0-3 0,-5 0 4 0,4-2-2 15,-2 0 1-15,3-3-1 0,-3 1 3 0,5-1-4 16,-5 1 2-16,2-3 2 0,-4 1 2 16,2 1 2-16,-11-1 0 15,3 1 0-15,-3 1 2 0,-4 0-2 0,-5-1-1 0,0 3 1 0,-4-2-5 16,3-3-1-16,3 5 0 0,-2 0 0 0,-8-3 0 16,0 1 1-16,-5-1-1 0,-7 1-1 0,-2-3 3 15,-1-2 1-15,-4-2 4 0,-3-2-2 16,-5 0 1-16,-2-5 0 0,-9-4-2 0,-4-4-2 15,-7-5 2-15,-3-4-3 16,-3-3-2-16,-3-8 1 0,-6-3-2 0,-5 3 1 16,-7-2-1-16,-1 1-2 0,-10 1-4 0,-8-5 1 0,-7-4 1 15,-15 2 1-15,-3 3-5 0,3 14-13 0,-18-1-2 16,2 13 4-16,-24-3 2 0,2 7-3 0,-10-2-3 16,1 7-28-16,0-3 7 0,3 5 5 15,-3 0 5-15,3 4-24 0,6 2-7 0,-2 5-53 16,9 2-112-16</inkml:trace>
  <inkml:trace contextRef="#ctx0" brushRef="#br0" timeOffset="5452.8245">3058 7280 31 0,'5'3'40'0,"1"3"-8"0,5-4-20 16,2 1-1-16,3 1-3 0,4-2 4 0,0 0-1 16,6 3 5-16,0-5-4 0,12 4 0 15,4-1-4-15,-2 1 3 0,-3-4 3 0,0 2-4 16,1 0 2-16,-3-2 1 0,-2 0-1 0,7 3-11 16,-3-3 3-16,-1 0-2 0,-1-3-3 0,3 3 1 15,-1 0 2-15,3 0-2 0,-5-2 2 16,-4 0 2-16,-2 0-1 0,-3 0 5 0,-2-1-1 15,-8 3-3-15,-1-4-2 0,-2 4 2 0,-4 0 2 16,2 0 1-16,-2 0 5 0,-2 0-7 16,-1-2 1-16,1 2-2 0,2-3 1 0,-3 3-5 15,3 0 5-15,0-2 5 16,-2 0 3-16,1 0 0 0,-1 2-4 0,-3-2-6 16,1-1-2-16,-1 3 0 0,-2-2-5 0,1 2 5 15,-8-2-1-15,3 2 0 0,0 0-1 0,2 0 0 0,-2 0 1 16,2 0-1-16,0 0 1 0,0 0-1 0,0 0-1 15,-3 0-1-15,8 0 2 0,-1 0 1 0,-2 0 0 16,1 0 0-16,-3-2 0 0,2 2-2 16,-2 0 3-16,2 0-1 0,-2 0-1 0,2 0 0 15,0 0 0-15,1 0 1 16,-1 0-1-16,2 0 0 0,-2 0 1 0,-2 0 0 0,5 0 0 0,-3 2 0 16,2-2-2-16,-1 0 2 0,-1 0-1 0,0 0-1 15,0 0 3-15,3 0-3 0,-1 0-1 0,1 2 0 16,1-2-6-16,-1 2 1 0,1-2 6 15,1 0 2-15,-1 3 1 0,-1-3 0 0,1 2-1 16,-1-2-1-16,-1 0 3 0,1 0 5 0,-3 0 3 16,0 0-3-1,-2 0-6-15,2 0-2 0,-2 0 2 0,2-2-1 0,-2-1-1 0,0 1 2 16,0 0-2-16,-2 0 0 0,2-3 3 0,0 1-3 16,-2 0 0-16,0-3 0 0,0 0 2 15,2 1-2-15,-5-1 1 0,1 1 0 0,2-5-2 16,-5 2 2-16,5 0-2 0,-7 2 2 0,0-2 0 15,3-2-1-15,-3 5 1 0,-2-3-1 0,2 2 1 16,-2 1-1-16,4 1 0 0,-4-1 3 16,2 4-3-16,-2-1 1 0,7-1 0 0,-5 2-1 15,5 0 1-15,-3 2-4 0,5-3 3 0,0 3-1 16,-3 0 1-16,3 3 0 0,0-3-1 0,2 4-1 16,-2-2 4-16,2 5-3 0,0-3 2 15,2 3-1-15,-2-3 2 0,4 5 6 0,1 0 0 16,-1-3-1-16,5 5 0 15,2-2 3-15,-2 0-6 0,4 0 2 0,0 2 3 16,3-2-7-16,-1 0 1 0,1-1 0 0,-1 1 0 0,0 0 0 16,-1-2-1-16,-3 1 0 0,2-1 0 0,-2 2 0 15,-2-2-2-15,2 1 2 0,-5 1-1 0,1 0 0 16,-3 0 1-16,3-3 1 0,-7 3-1 0,2-2 2 16,-2-3-1-16,-2 5 0 0,0-5-3 0,-3 3 2 15,1 0 0 1,-3-1 4-16,1 1-3 0,1-3 0 0,-1 1 0 15,-1 1 1-15,-2 1-3 0,3-3 1 0,-1 3 0 0,-4-3-2 0,-2 3 2 16,2 0-2-16,-5-1 1 0,-1 5 0 0,-5-2-2 16,-3 4 0-16,6-2-13 0,-1 5-12 15,2-3-50-15,0-2-8 0,5 4-103 0</inkml:trace>
  <inkml:trace contextRef="#ctx0" brushRef="#br0" timeOffset="6046.8695">3237 7274 33 0,'0'-2'53'0,"0"-3"-15"0,0 1-11 0,2-1-7 16,-2 1 5-16,2 0-11 0,-2-1 5 0,0 1 7 15,5-3-11-15,-5 3 0 0,0 2-8 0,0-3-5 16,0 1-3-16,-5 2 1 0,5-1-7 16,-2-1 1-16,0 4 2 0,0 0 3 0,-5-2-2 15,3 4 3-15,-5-2 0 16,0 2 0-16,2 0 0 0,-8 3 0 0,6 1 1 16,-11 1 0-16,5 2 0 0,-7 0 1 0,0 2-3 15,-3 0 4-15,-1 0 0 0,4-3 7 16,-7 3 2-16,3-2-8 0,1-2 1 0,3 2-2 15,5-3-3-15,-1 1-1 0,5-3 0 0,4 1-2 16,3-1 4-16,-3 1-1 0,6-1 1 0,-1 0-2 16,2 3 1-16,0-3-3 0,4 1 3 15,0-1 1-15,2 1 0 0,-4 1 0 0,3-1 2 0,1-1-3 0,1 1-1 16,1 1 2-16,3-1 0 0,0 1 0 0,-5 1-1 16,5-3-1-16,2 3 0 0,0-3 3 15,2 1-1-15,3 1-2 0,4-1 0 0,2 1-10 16,2 1-25-16,0 2 14 0,9 0-76 0</inkml:trace>
  <inkml:trace contextRef="#ctx0" brushRef="#br0" timeOffset="16670.6925">16362 9620 5 0,'0'-5'27'0,"0"-1"17"0,0 1-21 16,0 1 12-16,0 0-9 0,0-1-3 0,0 3-4 16,0 0-5-16,2 0-7 0,-2-1-5 15,3 3-2-15,-3-2 6 0,2 2-3 0,0-2 10 16,0 0 4-16,3 2 2 0,-1 0-3 0,1 0 12 16,1 0-5-16,3 0-1 15,0 0-2-15,2-2-8 0,0 2 0 0,2 0-4 16,5 0-5-16,-1-3 0 0,3 3-2 0,4 0 1 0,12-2-1 15,1 0 1-15,-2 2 2 0,3-5-1 0,-1 5-3 16,3-2 0-16,-2 2 0 0,6-2 1 0,11 4 1 16,4-2 3-16,1 2-2 0,10 3 4 15,-12-1-6-15,-5 1 1 0,-7-3 4 0,9 0-3 16,5-2-2-16,8 0-1 0,0 0 1 0,-2-2 0 16,-6 0-1-16,4 0-2 15,4 2 2-15,12 0 1 0,-5 2 0 0,-9-2 0 0,-2 0 1 16,4 0-1-16,7 0 2 0,-7 2 3 0,1-2 1 15,-12 0 0-15,0 2-4 0,10 0 1 0,10-2-4 16,-7 3 1-16,-1-1 0 0,-5 0-2 16,0 2 1-16,15-1 0 0,-2-1 2 0,-6 0-1 15,1 0 2-15,-10-2 0 0,13 2 1 0,-2-2 0 16,-3 0-1-16,-12 0 0 0,-1 0-2 0,-6 0 2 16,4 0-3-16,4 0-1 0,3-2 2 15,0 0-1-15,-7 2 0 0,-6-2 2 0,-3 0-2 16,-2-1 2-16,4 1 4 0,8 2-3 0,1-2 2 15,-4-2 0-15,-3 4 2 0,-8-5-3 0,0 5-1 16,2-4-3-16,5 4 2 0,4-2-2 16,2-1 0-16,-7 1 1 0,-3 2-1 15,-8-2 1-15,-6 2-1 0,4-2 1 16,3 2 0-16,1 0 0 0,8 0 0 0,-1 0 2 0,0 0-1 0,-6 0 0 16,-7 2 2-16,-7-2 0 0,1 2 2 0,-7-2 2 15,0 0-5-15,-5 0-2 0,0 0 1 16,-6 0 0-16,2 0-1 0,-4 0 1 0,0 0 1 15,-3 0-1-15,0 0 1 16,-12 0-1-16,3 0-1 0,1 0-1 16,2 0-1-16,-1 0 2 0,3 0-1 0,0 0 1 15,0 0-2-15,0 0 2 0,0 0 2 0,0 0 0 0,5 0-2 0,-3 0-1 16,0 0 1-16,0 0-2 0,1 0 1 0,-3 0-3 16,0 0-1-16,2 0 2 0,-2 0-5 0,-2 0-5 15,2 0 4-15,0 0-7 0,0 0 1 16,0 0-4-16,0 0-9 0,0 0-24 0,-3 0-13 15,3 0 56-15,0 0-38 0,0 2-10 0,3 1 29 16,-3-3-31-16,4 4-90 16</inkml:trace>
  <inkml:trace contextRef="#ctx0" brushRef="#br0" timeOffset="53904.5532">16475 11256 26 0,'-14'-2'42'0,"3"2"14"0,3-3 44 16,3 3-37-16,10 0-1 0,-1 0-21 0,-2 0-12 15,0 0-7-15,-2 0-4 0,3 0-1 16,-3 0-5-16,0 0-1 16,0 0-3-16,0 0-1 0,0 0 0 0,0 0-1 0,0 0-1 0,-5-2-4 15,3 2-1-15,-2 0 1 0,4 0-6 16,-5 0 0-16,5 0 1 0,0 0-4 0,0 0 9 15,0 0 0-15,5 2-3 0,-1 1 3 0,3-3 2 16,1 4 1-16,8-4 3 0,-3 4 0 0,7-1 4 16,0 1-6-16,4-2 5 0,3 0-1 15,1 3-2-15,1-3-3 0,11 2-1 0,-3 1 5 16,3-1-1-16,2 1-3 0,2-3 2 0,4 0-3 16,18 3 2-16,1-1 2 0,-4-2-3 0,15 0 2 15,-8 3 1-15,-4-5-1 0,5 0-2 16,-3 0 5-16,-2 0-7 0,-2-2 5 0,-2 2-2 15,4-3 2-15,9 1 7 0,0 0-8 0,-9 2-1 16,3-2 0-16,-8 0-2 16,8-1-3-16,8 1 2 0,-2 2 0 0,-5-2-4 15,1 0 3-15,8-3 0 0,-1 3-1 0,1-2 0 0,-2 1 1 16,2-1-3-16,-1 0 3 0,1 1 0 0,0-1 0 16,-1 0-1-16,-1-1 2 0,0 3-1 0,2-2 1 15,-6-1-1-15,-2 1 2 0,-3 2 0 16,7-3 0-16,2 3-1 0,0 0-1 0,-4-3 1 15,0 3 0-15,4-2-2 0,2 2-1 0,-4-1 2 16,2 1-2-16,-6 0 3 0,0 2-3 0,3-2 0 16,4 0 2-16,-8-1-2 0,1 3 1 15,-7 0 0-15,4 0-2 0,9 0 2 0,-4 0 1 16,-7 0 0-16,0 3-1 0,-8-1-3 0,6 0 4 16,4 0-2-16,2 0 0 0,-8 1 1 0,-2-3 1 15,-1 4-3-15,5 0 2 0,7 1-1 16,-3-1 0-16,-11-2 1 0,3 3 0 15,-7-1 0-15,-5 1 0 0,5-1 0 16,-4 0 0-16,2-1-2 0,-3 1 3 0,-8-2-1 0,-5 0 0 16,-2 1 0-16,0-1 0 0,2 0 2 0,5 0-4 15,2 3 3-15,0-3-1 0,0-2 0 0,0 2-1 16,-5-2 1-16,1 0 0 0,-3 0 0 0,-2 2-1 16,4-2 1-16,1 0 0 0,4 0-2 0,0 0 2 15,2 3 0-15,-4-3 1 0,-1 0-1 16,-6 2 0-16,0-2 0 0,-2 0 1 0,0 0 0 15,4 0-2-15,3 0 3 0,-1 2-2 0,3 0 1 16,0-2 0-16,-1 2-2 0,-1 1 1 16,-3-1 1-16,0 0-1 0,1-2-2 0,1 4 2 15,5-4-1-15,2 3 1 0,5-1 0 0,-1 2-1 16,1-2 2-16,-5 1-2 0,2-1 1 0,0 0 0 16,3 0-1-16,-1 0 1 15,3 1-1-15,-2 1 2 0,-5 0-2 16,-7-4 1-16,-10 5 2 0,-3-5-2 0,-4 2-2 0,-5 0 4 0,-2-2-2 15,-4 0 0-15,0 0 1 0,0-2-2 0,4 2 1 16,-2 0 1-16,2-2-2 0,3 2 2 0,-1 0-1 16,3 0-1-16,-3 0 0 0,3 2 2 15,0-2-1-15,-5 0 0 0,2 2-2 0,1-2 2 16,-3 2 2-16,-2-2-4 0,-2 0 4 0,2 0-2 16,-7 3 0-16,3-3 1 0,-3 0 2 15,-2 2 0-15,-8-2 0 0,4 0-1 0,6 0-1 16,0 0-1-16,-1 0 1 0,1 0 0 0,0 0 1 15,1 0-2-15,-3 0-1 0,2 0 2 0,1 0 1 16,-1 0-1-16,1 0 4 0,-1 0 4 0,-2 0 4 16,1 0-1-16,1-2 0 0,-2 2-2 15,-2 0 2-15,2 0-1 0,1 0 0 0,-3 0 0 16,0 0-4-16,0-3-7 16,0 1-2-16,0 0 2 0,0 0 0 0,0-3-1 15,0-1 0-15,0-3 2 0,0 2-1 16,2-1 0-16,0-3-1 0,-2 0 2 0,2-1-3 15,3-1 3-15,-3-4-1 0,0-1 1 0,2-2-1 16,-1 0-1-16,1-4 1 0,-2 2-1 0,0 0 4 16,3-2-5-16,-3-3 4 0,2 1-2 0,-1-3 0 15,1 3 0-15,-2-3-1 0,0 0 1 0,3 3-1 16,-3-1 0-16,-2 1 0 0,2-1 2 0,1 1-2 0,-1 0 3 16,-2-1-4-16,2 1 2 0,0-3-2 0,0 3 2 15,1-3-1-15,-1-2 1 0,0 5-1 16,-2 1 2-16,2 1-2 0,-2 4 1 0,0 3-1 15,0 1 1-15,-2 3 0 0,2-3-2 0,-4 5 3 16,4-2-1-16,-5 2 0 16,3-2 0-16,-2 4-1 0,-1-2 2 15,1 0-1-15,-1 0 0 0,1 0-1 0,2 2 0 0,-3 3 2 0,1-3-2 16,2 2 0-16,-1 1 0 0,1-1-1 16,0 0 2-16,0 3-2 0,0-1 0 0,-3 1 1 15,5 0-2-15,-4-1 1 0,2 1 0 0,-1 2 0 16,-1-3 1-16,0 1-2 0,-1 2-2 0,-1-3 4 15,-1 3-2-15,-2 0 1 0,-2 2 1 0,2-2 1 16,-4 2-2-16,0-3 2 0,-3 6-1 16,-1-3 2-16,-3 0 0 0,0 2-1 0,-2 0-1 15,-4 0 2-15,1 3-1 0,-3-3-1 0,1 2 2 16,-2 1-2-16,3-1 1 0,-7 3 2 0,0-1-1 16,-7-1-1-16,-2-3-1 0,-4 2 1 15,-11-1 0-15,2-1 0 0,-1 0 1 0,10-2-1 16,0 0 0-16,-3 0-2 0,-1 0 2 0,-12-2-1 15,-2 0 1-15,4 2-1 0,3-3 0 0,6 1 2 16,-2-2-1-16,-4-1 0 0,-5 1-2 16,-6-1 3-16,4 3-1 0,7 0-2 0,2-2 2 15,-3 1 1-15,-1-1-2 0,-5 0 2 0,0-1-1 16,7 3 0-16,6-2-2 0,2-1 2 0,1 1-2 16,-12-3 2-16,1-2-3 0,-3 5 2 15,3-3-1-15,3 1 1 16,-1-1 0-16,-7 0 0 0,-2 1 1 0,-2 1 0 15,4 1-3-15,6 2 3 0,3-3-6 0,-2 1 0 16,-3 2 2-16,-1 0-5 0,3-1 4 0,5 1 1 16,5 2 1-16,2 0 0 0,-1-2 0 0,-1 0 0 0,-5 2 0 15,2 0 3-15,-2 0 1 0,5 2-3 0,1-2 3 16,-3-2 1-16,-1 2-3 0,-11 0 2 0,-2 0-2 16,0 2 3-16,5-2-1 0,2 2-1 15,-1-2-2-15,-4 2 4 0,-4-2-1 16,5 3-1-16,1-1 0 0,3 0 1 0,4 0-2 0,-7 0 1 15,-4 1-2-15,-6-1 0 0,1-2 0 16,8 0 3-16,-1 0-4 0,-2 0 3 0,-11 0 0 16,7 0 0-16,-3 2-1 0,12-2 3 0,-3 2-2 15,-2-2 0-15,-2 0-1 0,2 2 2 0,-2 3 0 16,8-3-2-16,3 0 0 16,-2-2-1-16,0 5-1 0,-7-5 0 15,0 4 0-15,2 1 2 0,5-3 2 0,2-2-3 0,-5 2 1 0,-6-4 3 16,-2 4-3-16,10-2 0 0,1 2 2 0,4-2 2 15,-2 2-5-15,-2 1 2 0,-5-1 0 16,7 2 1-16,0 1 0 0,10-1-2 0,4 3 2 16,-1-5-1-16,-7 2-3 0,-2 1 4 0,-6 1-1 15,2 1-3-15,2-3 1 0,9 5-5 0,0-5 2 16,-2 3 3-16,-1-5 0 0,-8 3 4 16,-4-1-4-16,6 1 3 0,0-1-2 0,11-2 1 15,4 0 2-15,-1 1-2 0,-1-6-2 0,-6 3 3 16,-3-2-1-16,3 0-1 0,0-2 2 0,6-1 0 15,5 1-3-15,4-1 4 0,0-1-3 16,-2-1 0-16,0 0 3 0,-3-1-6 0,-1 1-1 16,0 0 0-16,-1 1-1 0,5 4 6 0,2-3 0 15,7 1 0-15,-3 4 0 16,5-5 0-16,3 5 1 0,1-2-2 0,0 0-2 0,-2 2 1 16,-2 2 0-16,0 0 2 0,0 1-1 0,0 1-1 15,-2 0 4-15,4 1-3 0,-2 1 0 0,2 1-5 16,3 0-4-16,6-1 0 0,0 1 1 0,4-1-4 15,-2 1 7-15,5 0 0 0,-1-1 1 16,3 1 3-16,-2 0 0 16,4-1 2-16,0 3 0 0,2 0 0 0,0 2 1 15,-2-2 0-15,4 2 0 0,-1-3-1 0,-1 4 1 0,2-1 0 0,1 2 0 16,-1-4 0-16,-2 4 2 0,3-2-3 16,-1 2 1-16,1 0 1 0,-3 1-2 0,0 1 2 15,2 0 0-15,-1 1-1 0,1 1 0 0,-2 3 0 16,3 5-1-16,1-3 0 0,-1 4 0 15,-1-2 1-15,3 3-1 0,-1 1 2 0,-1 1-3 16,-1 0 3-16,-2-3-3 0,0-4 2 0,-2-2 0 16,0 0 2-16,0-2-3 0,0-1 0 0,0 1 1 15,0 0-1-15,-2-1 1 0,0 1 0 16,0-1-1-16,2 3 0 0,-5-2-2 0,5 0 3 16,-4 1 0-16,2-3-1 0,-3-1 0 0,1 1 1 15,2-3-2-15,-3 0 2 0,3 3-2 0,0-5 2 16,2 2-2-16,-2-4 3 15,2 2-3-15,0-2 3 0,2-1-3 0,-2-1 1 16,4 0-1-16,-4-1 2 0,5 1-1 0,-3-3 0 0,0 1 2 16,0 1-4-16,1 1 3 0,-1-1-2 0,0-1 1 15,-2-1 2-15,4 3-2 0,-1-3 1 16,-3 1 0-16,2-1 5 0,0-2-1 0,0 3 4 16,0-3-4-16,1 0 9 0,-1 0-9 0,0 1 1 15,0-3-4-15,0 2 2 0,1 0-2 0,-1-2 0 16,-2 0-3-16,2-7 3 0,0 5-5 15,-2 2 2-15,0 0 2 0,3 0-3 0,-3 2-2 16,2 1 3-16,-2 1 0 0,0-4 2 0,0 2-1 16,0 0 1-16,0 1-1 0,0-3-1 0,2 2 2 15,-2 0-2-15,0-2 1 0,0 0 2 16,0 0-3-16,0 2 1 0,0-2 1 0,0 2 1 16,0-2-1-16,2 0 2 15,-2 3-4-15,2-1 2 0,1-2 5 0,3 4-5 16,1-2-6-16,2 3 1 0,4-1-2 0,2 3-29 0,10-1-10 15,1 1-26-15,3 2-63 0,8 0-195 0</inkml:trace>
  <inkml:trace contextRef="#ctx0" brushRef="#br0" timeOffset="77937.1096">5896 13311 7 0,'9'9'9'0,"-1"2"7"15,1 2-9-15,2-2-5 0,0 2-1 0,0-2-1 16,3 0 2-16,3 5-4 0,3-1 2 16,-5-2-1-16,5 0 0 0,-6 3 1 0,1-3 0 15,0 3 0-15,-1-1 1 0,-1-4 0 0,-4 2 2 16,2 0-2-16,-5-2 4 0,1 3-2 0,-3-3-1 16,1 2 0-16,-3-2-1 0,2 2 4 15,-4 0-2-15,0 1 0 0,3-1 1 0,-3 0-4 16,-3 0 2-16,3 1 0 0,0 1-4 0,0-4 6 15,-2 2-4-15,0 1 0 0,2-3 1 0,-2 0-2 16,2 0 2-16,2-3 0 0,0 1-1 16,-2 0 1-16,2 0-2 15,1-3 2-15,-1 3 1 0,-4-2-2 0,4 2-1 16,-2 0 1-16,0-1 1 0,0 1-2 0,-2 4-1 0,2-4 3 0,-3 4-1 16,-1-2 1-16,2 3-3 0,-5-3 3 0,3 0-1 15,-1-2-2-15,1-1 2 0,2-1 1 16,-3-3-3-16,3 3 5 0,0-3-5 0,-3-1 2 15,5-1-1-15,-2 2 1 0,-2-4-3 0,4 5-2 16,-5-3-3-16,5-2 2 0,-4 4-7 16</inkml:trace>
  <inkml:trace contextRef="#ctx0" brushRef="#br0" timeOffset="79241.5594">9155 13163 4 0,'-3'4'23'0,"-1"1"-11"0,2 1-2 0,0-1-1 15,-5-1-4-15,5 1 2 0,-5-1 2 16,3 3 4-16,-1-3-4 0,-1 1-6 0,1-1-4 16,1 3 0-16,-3-3 0 15,3 5 3-15,2-3-1 0,-1 5 1 0,-1 0 0 0,2 0 0 0,0 3-1 16,-1-1 4-16,3 2 2 0,-2-1-4 0,0 5 15 16,2-1-3-16,-2 0-6 0,0-1-2 15,-1-3 0-15,-1-3-4 0,4 2-1 0,-4-2-2 16,1-2-4-16,1-1 0 0,0 1 3 0,0 0 2 15,0 0-1-15,2 2 1 0,-3-2-1 16,1 2 2-16,0-2 5 16,0-1 0-16,0 1-6 0,2 2 2 0,-5-2-4 0,5 2 5 0,-2-2-5 15,-3 2 3-15,5-2-2 0,-2 2-1 0,0-2 2 16,2 2 2-16,0 0 2 0,0 2 1 16,0-4 7-16,2 4 7 0,0-2-7 0,-2 0 1 15,5 0-1-15,-1 0-4 0,-1 0-4 0,1 0 3 16,0-2 2-16,3 2 0 0,-3 0 6 15,1 0-12-15,1 0 6 16,-1 0-4-16,1 0-2 0,-1 0-3 0,1 0 2 0,1 2-1 0,0 1 3 16,-1-3-3-16,1 2 4 0,0-2-1 0,1 2 0 15,1-4 6-15,-2 2-5 0,2-2 1 0,-3-3 1 16,1 3-2-16,2-4 5 0,-3 1-3 16,-1-1 1-16,1-1-4 0,-1 0-1 0,-1-1-1 15,-2-1-3-15,1-2 1 16,-1 2-2-16,0 0 1 0,-2-2-3 0,2 0 2 15,0 2 0-15,-2 1-2 0,0-1 3 0,0-2-2 0,0 2 1 16,0 0 1-16,3-2-3 0,-3 3 0 0,2-1-6 16,-2 0-6-16,2 0-7 0,0 0 5 15,-2 1-47-15,2-1-3 0,-2 2-97 0,3-2 73 16</inkml:trace>
  <inkml:trace contextRef="#ctx0" brushRef="#br0" timeOffset="82634.8433">10184 13401 27 0,'-4'-4'43'0,"4"2"-6"0,-5-1-16 16,5-3 39-16,-2 4-21 0,0-3 2 0,2 3-10 16,-4-3-12-16,4 1-2 0,0 0 5 0,0 1-7 15,0 1-5-15,0 0-3 0,0-2-8 0,0 4-2 16,0-3-2-16,-3 3 3 0,3-2-2 16,0 2-1-16,-2 0-8 15,2 0-7-15,0 0 25 0,0 0 3 0,2 0 2 0,1 0-9 0,1 0 5 16,0 0 1-16,5 2-4 0,2 1-1 15,0-3 2-15,5 0-1 0,1 2 0 0,8 0-2 16,1-2 5-16,3 2-1 0,-1 0 1 0,1-2 4 16,2 3-5-16,-2-1-1 0,4-2 3 15,-2 0-9-15,8 0 3 0,-1 0-1 0,1-5 0 16,3 5 0-16,0-4-3 0,2 2 2 0,3-3 0 16,-1 1-1-16,-6 0 0 0,-3-1 2 0,-6-1-1 15,0 1 0-15,-3 1 1 0,-3 2 0 0,-3-3-2 16,-5 1 3-16,-1 2-2 0,-5-1 0 15,-5 3 1-15,1 0 5 0,-3 0 11 0,-1 0-13 16,-14 0 2-16,6 0-1 0,1 3-2 0,2-3-6 16,2 0-6-16,-3 2-1 15,1-2-5-15,2 0 14 0,-2 0-7 0,2 0 7 16,0 2-8-16,4-2-10 0,-1 0-17 0,-1 2 4 0,0 0-6 16,-2 3-10-16,0-3 7 0,-2 0 2 0,0 3 7 15,-3 1 19-15,3-4 10 0,-2 3 3 0,-1-3 3 16,-1 0-14-16,-1 0 9 0,0-2 0 15,3 0 2-15,-3-2 1 0,1 0-1 0,-1-2 2 16,3-3 0-16,-3 0 2 16,0 1-2-16,3-3 2 0,0 0-1 0,-1 0 6 15,1 0-1-15,2-2 3 0,-3 0 0 0,1 0 1 0,2 0 18 16,-3 3-15-16,3-3 13 0,-2 0-13 0,1 0 24 16,-1-1-12-16,0 1-5 0,1 3-2 0,-1-1-11 15,2 2-3-15,-5-2 5 0,3 1-6 0,2 1 0 16,-1 0-1-16,-1 3-7 0,2 0 4 15,-1-1-4-15,1 1-10 0,0 4-6 0,0-3 2 16,2 1 19-16,0 2 0 16,0 0 1-16,-2 2 0 0,4 1 0 0,-2 1 1 0,4 1 7 0,-2-1 4 15,3 3-3-15,2-1-4 0,1 1-2 16,3 2 2-16,3-3-4 0,1 5 1 0,5-2-5 16,2 0 3-16,7 4-1 0,1 0-2 0,1-4 1 15,-4 4 1-15,1-2 1 0,-3 0-2 0,-5 0-3 16,-3 0 7-16,-1 0-1 0,-3 1 1 15,-2-1 7-15,-5 2 8 16,-1-2-7-16,-3 4-3 0,-2 1 1 0,-4-1-6 0,-5 3 0 0,0-1-2 16,-6 3 0-16,-5 2-2 0,-2 0-1 15,-5 0 2-15,1 3-12 0,-5-3-12 0,0 4-64 16,-2 3-70-16</inkml:trace>
  <inkml:trace contextRef="#ctx0" brushRef="#br0" timeOffset="84377.6077">5576 13218 22 0,'-7'0'14'0,"3"0"-18"16,-3 0-2-16,3 0-9 0,0 0 8 16</inkml:trace>
  <inkml:trace contextRef="#ctx0" brushRef="#br0" timeOffset="84858.6465">5530 13218 23 0,'-5'0'25'0,"1"2"0"0,0-2-6 0,-1 0-7 16,1-2-1-16,-1 2-8 15,1 0 15-15,0 0 7 0,-1-2 10 0,-2 2-15 0,3-2-10 16,0 0 4-16,-5-1-7 0,2 1 0 0,1 0-5 16,-1 0-2-16,-2 2 3 0,3-2 6 0,-5-1 1 15,2 3-1-15,0-2-7 0,-2 2 0 16,2-2-2-16,-4 2-1 0,2 0-4 0,-5 0 1 16,5 2 4-16,-2 0-3 0,-2-2 0 0,-1 3 2 15,3-1-5-15,0 0 3 0,-3 0 0 0,1 3 2 16,2-3-1-16,-1 0 2 0,1 0 0 15,-2 3 0-15,2-5 1 0,-1 2 12 0,1 0-2 16,0-2-1-16,-3 0-1 0,1 0-5 0,4 0-3 16,-7 0-1-16,1 2 1 0,-1-4-2 0,0 2 1 15,-6 0 0-15,2 0 0 0,-2 0-1 16,-3 0 1-16,1 0 0 0,-7 0 1 16,4 0-2-16,3 0 2 0,-1 0 0 15,3 0-2-15,4 0 1 0,-2 0 1 0,2 2-3 0,0-2 2 0,1 0 1 16,-3 2-2-16,0 1 1 0,-3-1 0 15,1 0 0-15,-2 5-1 0,-3-5 2 0,2 0-2 16,1 2 2-16,-5-1-2 0,5-1 0 0,1-2 1 16,3 0-1-16,3 2 1 0,1 0 0 0,-4-2 0 15,2 2 0-15,5-2 0 0,-3 0 1 0,2 0-2 16,3 0 1-16,2 0-1 16,-2 0 1-16,2 0 0 0,0 0 0 0,2 0-1 0,3 0 0 15,-3 3 2-15,2-3-2 0,0 2 1 0,-1-2-1 16,1 2 0-16,-2 0 1 0,3 0-4 15,-3 1-15-15,0 3-47 0,0-4 23 0,-2 5-5 16,2-2 32-16,-2 1 9 16,0 3 6-16,0-2-7 0,2 1-9 0,-2-1 6 15,3 0 3-15,-3 1-10 0</inkml:trace>
  <inkml:trace contextRef="#ctx0" brushRef="#br0" timeOffset="85359.7806">4105 13046 29 0,'0'11'32'0,"0"-2"-6"0,0-2 8 0,0-3 3 0,0 0-3 0,-2 1 22 15,2-3-31-15,0 0-12 0,0 0 0 16,-2-2-6-16,2 0 4 0,-2 0 0 0,2 0 5 16,-2 0-9-16,-1 0 1 0,1 0-3 0,-2 0-3 15,2-2-8-15,-3 0 5 0,-1 2-5 16,-1-2 2-16,-2 0 3 0,-2 2-5 0,0 2 5 15,-2 0-3-15,-3 2 5 16,1-1-5-16,0 1 2 0,-3 0 2 0,2 3-4 0,3-2 4 0,-2 1-4 16,-3 1 1-16,1-1 6 0,6 1-1 0,-7 2-2 15,2-3-2-15,-1 3 2 0,1 0-2 16,1 0 2-16,-3 0 3 0,1 4-5 0,3-2 3 16,-5 2-2-16,3-2 3 0,1 5-7 0,4-3 0 15,2 0-7-15,0 0-13 0,0 1-3 16,5-3 13-16,2-3-1 0,-1 1 5 15,6 2 12-15,-3-2 3 0,2 0-4 16,2-3 5-16,3 3-2 0,-1-2-4 0,3 2 2 16,5-3 3-16,3 3 2 0,-1-4-4 0,3 3-9 0,6-1-4 0,-3 2-25 15,4-3-78-15,1 5 60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37:09.1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12118 15835 118 0,'-9'7'168'0,"-2"-3"-152"0,-2 5 7 16,2-7 5-16,0 1-2 0,0-3-20 0,4 2-6 16,1-2-5-16,1 2-9 0,1-2-4 0,2 0 12 15,-1 0 9-15,1 0 16 0,0 0 1 16,2 0-6-16,0 0 3 0,0 0 5 0,-2 0-6 15,2 0-6-15,0 0-6 0,0 0-4 0,2 0 1 16,-2 0-2-16,0 0 7 0,0 0 2 16,2 2 1-16,0-2 0 0,3 2 0 0,-1 1-5 15,3-1 1-15,-1 0 3 0,1 2 3 0,4-1 4 16,0-1 1-16,2 2 3 0,5 1 0 0,2-3-7 16,2 2-3-16,6-2-2 0,1 1-3 0,15-1 8 15,5 0-6 1,-3-2-1-16,3 0 1 0,1 0 4 0,16 0-4 15,-2 2 1-15,2-2 3 0,12 0 0 0,-10-2 3 0,-6 0 2 0,-7 0-9 16,4-5 2-16,3 5-1 0,6 0-3 16,3-5-4-16,-9-2 3 0,-5 3-3 0,-4 1 3 15,0 1-1-15,0-1 5 0,-2 5-2 0,-10-2 2 16,-1 0 0-16,-7 2 0 0,-2 0-3 0,-4 0-1 16,-3 2-2-16,0 0 2 0,-2 1 0 0,0-1-4 15,-2 2 2 1,0 3 1-16,0-3 0 0,0 1 1 0,-3-1-3 0,-1-2 1 0,-5 0 1 15,2 1 2-15,-2 1 1 0,-2-2 1 0,2 0-4 16,-5-2 2-16,1 0-2 0,-3 3 3 16,-1-3-1-16,-10 0 0 0,3-3 2 0,-1 3 1 15,5 0-1-15,0 0 0 0,0 0-2 0,-2 0 0 16,2 0-3-16,-2 0 4 0,2 0-2 0,4 0-1 16,-2 0 0-16,1 0-3 15,-8 0 2-15,3 0 0 0,0 0-2 0,2 0 0 0,4 0 0 16,-2 0-2-16,1 0 2 0,-3 0-2 0,2 0-5 15,-2 0-13-15,0 0-8 0,2 0-21 0,-2 0-42 16,0 0-53-16,0 0-121 0,-2 0-17 16</inkml:trace>
  <inkml:trace contextRef="#ctx0" brushRef="#br0" timeOffset="5202.0606">12976 7366 3 0,'0'-2'9'0,"0"0"8"15,0 0-13-15,0 2 0 0,0-2-6 0,0-1-4 16,0 3 3-16,0 0-2 0,0-2 1 0,0 0 4 16,0 2-3-16,0 0 2 0,0-2-1 15,0 2 2-15,0-2-3 0,0 2 2 0,0 0-2 16</inkml:trace>
  <inkml:trace contextRef="#ctx0" brushRef="#br0" timeOffset="6514.7492">13406 7351 9 0,'0'0'2'0,"0"0"-2"15,0 0-1-15,0 0 4 0,0 0-3 0,0 0 1 16,0-2 2-16,0 2-2 0,0-2 0 15,0 2 1-15,0 0-3 16,0-3-3-16,0 3 4 0,0 0-2 0,0 0-1 16,0 0 1-16,0 0 2 0,0 0-2 0,0 0-3 0</inkml:trace>
  <inkml:trace contextRef="#ctx0" brushRef="#br0" timeOffset="6889.7405">13408 7344 11 0,'0'0'19'0,"0"0"7"0,0 0-14 0,0 0-10 16,0 0-4-16,0 0 4 0,0 0 2 15,0 0-3-15,0 0 3 16,0 0-1-16,0 0-1 0,0 0-1 0,0 0 0 16,0 0 1-16,0 0-1 0,0 0 2 0,0 0 2 15,0 0-3-15,0 0 1 0,0 0-1 0,0 0 9 0,0 0-6 0,0 0-6 16,0 0 6-16,0 0-1 0,0 0-2 16,0 0-2-16,0 0 1 0,0 0 0 0,0 0 0 15,0 0 4-15,0 0 0 16,0 0 1-16,0 0-2 0,0 0 1 0,0 0-1 0,0 0-2 15,0 0 2-15,0 0-1 0,0 0-3 0,0 0 1 16,0 0-1-16,0 0 0 0,0 0-4 0,0 0 6 16,0 0-2-16,0 0-11 0,0 0-59 0</inkml:trace>
  <inkml:trace contextRef="#ctx0" brushRef="#br0" timeOffset="8078.3462">12885 8370 14 0,'-4'0'21'0,"-3"2"5"0,3-2-15 15,-1 2 0-15,3-2 12 0,0 2-4 0,-2-2-10 16,4 0-1-16,-3 2-3 0,1-2-4 0,2 3-4 16,-2-3 2-16,2 0 14 0,0 0-5 0,0 2 4 15,2 0 2-15,0 0-6 0,1 3 10 16,1-3 20-16,0 0-17 15,1 3-11-15,4-1 6 0,-1-2-2 0,3 3 8 0,0-1-8 0,5 0 2 16,2-1-7-16,4-1 2 0,8 2-5 16,6-4-1-16,-1 2-3 0,-2-4 0 0,5 2 1 15,-5-4-1-15,0-1 2 0,-5-1 1 0,1 1 5 16,-7-1-2-16,2-1-1 0,-4 0-6 0,-4 3 1 16,-1 0-2-16,-2 1 0 0,1-1 1 15,-6 2-2-15,1 0 0 0,-2 2 1 0,-1-3 0 16,-3 3-1-16,-6 3 0 0,1-3-1 0,0 0 1 15,2 0 1-15,0 0 0 0,-2 0 1 0,2 0 1 16,0 0-3-16,0 0 1 0,-2 0 0 0,2 0-1 16,0 0 2-16,0 0-1 0,0 0 1 15,0 0 0-15,4 0 0 0,-4 0 1 16,4 0-1-16,-4 0 3 0,3 0 5 16,-3 0-2-16,2 0-2 0,-2 0 1 0,0 0-1 15,0 0 0-15,0 0 1 0,-2 0 3 0,2 0 0 0,0 0 0 16,0 0-2-16,-3 0-6 0,3 0-2 0,0-3 2 15,-2 3 1-15,0-2 1 0,2 2-1 0,-2-2 1 16,0 0-2-16,2 2 3 0,-3 0-3 0,3-2 2 16,-2-1 0-16,2 3-3 0,-2-2 2 15,2 2-2-15,-2-2 1 0,2 0-3 0,-2 2 2 16,2 0 0-16,0-2 0 16,0 2-1-16,0-3 1 0,-3 3 0 0,3 0-3 0,0 0 3 15,-2 0 0-15,2 0 0 0,0 0-3 0,0 0 3 16,0 0-1-16,0 0 2 0,0 0-2 0,0 0 0 15,0 0 0-15,0 0-1 0,0 0 1 0,0 0 0 16,0 3 0-16,0-3 0 0,-2 0 0 16,2 0 0-16,0 0 1 0,0 0-1 0,0 0 1 15,0 0 1-15,0 0-3 16,0 0 3-16,0 0-9 0,0 0-9 0,0 0-3 0,-2 0-1 0,2 0-13 16,0 0 4-16,0 0-27 0,0 0 19 0,0 2 20 15,0-2-48-15,0 0-115 0</inkml:trace>
  <inkml:trace contextRef="#ctx0" brushRef="#br0" timeOffset="9286.734">14429 8383 13 0,'-3'-5'19'0,"3"3"-6"0,0 0 0 0,0-2 2 0,0 1-10 0,0 1-1 16,0 0 6-16,3-2-11 0,-1 4-6 0,-2-5-1 16,2 5 6-16,0-2-1 0,3 0 10 15,1 0-7-15,3-1 8 0,0 1-3 0,2 2 13 16,2-4 2-16,0 4 0 0,3-2-5 0,-1-1 0 15,5 3-7-15,0-2-6 0,2 0 0 16,9 2 2-16,-2-2 3 16,1 0 7-16,1-1-3 0,-2 3 1 0,0 0 0 0,1-2-3 0,4 0-5 15,-1 2 2-15,4-2 0 0,12 0 2 16,3 2-2-16,1 0 0 0,-2 0 1 0,2 0 1 16,-9 2-3-16,-6-2 5 0,-5-2 10 0,2-1 1 15,-2 3-9-15,0-4-8 0,0 0 0 0,-4 1 0 16,-3 1 0-16,1 0-2 0,-5 0 0 0,-2-1-1 15,-5 1 0-15,-4 0-1 16,-4 2 0-16,-1-2 4 0,1 2 2 0,-16 0 0 0,5 0-1 16,2 0-4-16,-1 0-3 0,6-2-4 0,1 2-10 15,-2-5-41-15,-2 5-9 0,0-2-115 16</inkml:trace>
  <inkml:trace contextRef="#ctx0" brushRef="#br0" timeOffset="9999.0503">16195 8310 5 0,'0'-4'4'0,"-3"-1"-3"15,1 1 0-15,2-1 2 0,0 1 1 0,-2 2 2 16,0-3 20-16,2 3-9 0,0 0 38 0,0 0-12 16,0 0-3-16,-2-1 2 0,2 1-21 0,0 2-8 15,0 0-3-15,0-2-9 16,0 2-7-16,0-2 2 0,2 2 6 0,-2 0-3 16,4 0 15-16,1 2 3 0,1-2 14 15,5 2-8-15,7-2-10 0,0 0 1 0,4 0-6 0,2 2 1 16,0-2 2-16,11 3-5 0,-1-3 0 0,1-3 2 15,4 3-3-15,-1-2 2 0,2 0 3 0,2 0-5 16,2 0 0-16,13-3-2 0,-9 1 4 0,-1-1-6 16,-5 1 1-16,-3 2-2 15,-1-3 0-15,-1 1-1 0,-4 4 2 0,-2-2-2 0,-2 0-1 16,-5 4 1-16,-4-2 1 0,-2 2-1 0,-5-2 2 16,-2 0 1-16,-2 0 4 0,-3 0 2 0,1 0 5 15,-5 0-1-15,-13 2-4 0,7-2-1 16,2 0-3-16,-3 0-3 0,5 0-2 0,0 0 0 15,0 0-4-15,0 0-9 16,-2 0-18-16,2 0-23 0,0 0 0 0,-2 0-52 16,6 0 29-16</inkml:trace>
  <inkml:trace contextRef="#ctx0" brushRef="#br0" timeOffset="10771.6502">18940 8396 52 0,'-7'-4'34'0,"1"-3"3"0,1 3-11 0,1-1-2 15,2 1-14-15,-3-3 14 0,3 3-2 16,0-1 3-16,2 1-11 0,0 0 1 16,-3-3 9-16,3 3 20 0,3-1-15 0,-3 1-10 0,0-1-12 0,2 1 9 15,0 2-10-15,0-3-5 0,3 1-3 0,-1 2 1 16,3 0 4-16,4-3-1 0,2 3 0 15,0 2-1-15,3-2 2 0,3 4-1 0,1-2 2 16,0 2 5-16,2 0 5 0,2 3-3 0,3-1 5 16,10 1-4-16,3-3-2 0,4 2 1 0,3-2-1 15,14 1-1 1,1-1-3-16,-7-4 1 0,-4 2-1 0,-7-5 0 0,2-1-1 0,7-3-2 16,-4 0 0-16,-5 2-3 0,-5 1-2 15,-3-1-1-15,-5 3 3 0,-7-3-2 0,0 3 1 16,-4-1 0-16,-2 3-2 0,-1-2 1 0,-4-1-2 15,1 3 0-15,1 0-4 0,-4-3-16 0,2 5-12 16,-2-2-22-16,3 2 15 0,-1 0-57 16,-2 2 12-16</inkml:trace>
  <inkml:trace contextRef="#ctx0" brushRef="#br0" timeOffset="19405.1372">19890 8109 12 0,'0'-2'36'0,"2"0"-11"0,0 0-7 0,1 0 5 15,-3-1 21-15,0 3-36 0,0-2-3 0,0 0-4 16,0 2-2-16,0 0 0 0,0 0 0 0,0 0-2 16,0 0 0-16,2 0 2 0,-2 0-1 15,0 0-1-15,0 0 5 0,0 0 3 0,0 0 5 16,0 0 0-16,0 0 1 15,-2 0-6-15,2 0 3 0,0 0 0 0,0 0-1 16,0 0-5-16,2 0-1 0,-2 0 1 0,0 0-2 16,0 0 1-16,-2 0 0 0,2 0-2 0,0 0 6 15,0 0 11-15,0 0-2 0,0 0-5 0,0 0-2 0,0 0 2 16,0 0-3-16,0 0-2 0,0 0 1 0,0 0 0 16,0 0 0-16,0 0-3 0,0 0-1 0,0 0 0 15,0 0-2-15,0 0 2 0,0 0-1 16,0 0 0-16,0 0 0 15,0 0 2-15,0 0 5 0,0 0 2 0,0 0-6 0,0 0-2 0,0 0 1 16,0 0-1-16,0 0 1 0,0 0-3 0,0 0 1 16,0 0 3-16,0 0-4 0,0 0 1 15,0 0 0-15,0 0 0 0,0 0-2 0,0 0 3 16,0 0 2-16,0 0 0 0,0 0 4 0,0 0-1 16,0 0 0-16,0 0 1 0,0 0 0 15,0 0-1-15,0 0 1 0,0 0-4 0,0 0-1 16,0 0 0-16,0 0 0 0,0 0-4 0,0 0 4 15,0 0-2-15,0 0-1 0,0 0 2 0,0 0-3 16,0 0 2-16,0 0 0 0,0 0 1 16,0 0-3-16,0 0 2 0,0 0 0 0,0 0 2 15,0 0-2-15,0 0 0 0,0 0 1 0,0 0-2 16,0 0 3-16,0 0-3 16,0 0 2-16,0 0 0 0,0 0 0 0,0 0-1 15,0 0 1-15,0 0-2 0,0 0 2 0,0 0-1 0,0 0 1 16,0 0-1-16,0 0 0 0,0 0-2 0,0 0 4 15,0 0-3-15,0 0 1 0,0 0-1 0,0 0 2 16,0 0-1-16,0 0-1 0,0 0 1 16,0 0 0-16,0 0-1 0,0 0 2 0,0 0-2 15,0 0 2-15,0 0-1 0,0 0-1 0,0 0 2 16,0 0-3-16,0 0 2 16,0 0 0-16,0 0 0 0,0 0 1 0,0 0-1 0,0 0 0 15,0 0-2-15,0 0 4 0,0 0-3 0,0 0 1 16,0 0-1-16,0 0 1 0,0 0-1 0,0 0 2 15,0 0-1-15,0 0-1 0,0 0 2 0,0 0-2 16,0 0 2-16,0 0-1 0,0 0 0 16,0 0-1-16,0 0 1 0,0 0-4 0,0 0-6 15,0 0-85-15,0 0 14 0,0 0-91 0</inkml:trace>
  <inkml:trace contextRef="#ctx0" brushRef="#br0" timeOffset="21803.7002">13553 8864 7 0,'2'2'10'0,"-2"-2"-1"0,0 0 18 0,3 0-2 16,-3 2-11-16,2 0 30 15,-2-2-16-15,0 0-8 0,0 0-6 0,0 0-6 16,0 2-3-16,0-2-3 0,0 0-3 0,0 0-1 0,0 0 3 15,2 0-4-15,-4 3 0 0,2-3-4 0,0 0 3 16,0 0 5-16,0 0-2 0,0 0 2 0,0 0 9 16,0 0 4-16,0 0-6 0,0 0 3 15,0 0 0-15,0 0-3 0,0 0-9 0,0 0-3 16,0 0-8-16,0 0-40 0,0 0-42 0</inkml:trace>
  <inkml:trace contextRef="#ctx0" brushRef="#br0" timeOffset="22420.9114">13527 10138 21 0,'0'11'59'15,"-5"-2"-56"-15,1-3-2 0,-3-6 11 16,1 0-6-16,-1 0 35 0,3 0-9 0,-1 0-19 16,3 3-5-16,-2-3 11 0,4 0 9 0,-2 0 7 15,-1 0-9-15,3 0-1 0,0 0 4 0,0 0-1 16,-2 0-10-16,2 0-3 0,0 0 0 0,0-3-2 16,0 3-4-16,0 0-2 0,0 0-4 15,0 0-4-15,0 0-2 0,2-2 0 0,-2 2 1 16,0 0-4-16,0-2 1 15,0 2 1-15,0 0 3 0,3 0-1 0,-3 0-1 16,0 0-1-16,0 0 3 0,2 0-1 0,-2-2 2 0,0 2-2 16,0 0 1-16,0 0 3 0,0 0-2 0,0-2-2 15,0 2 1-15,0 0-17 0,2 0-10 0,-2 0-45 16,0 0 19-16,0 0-68 0</inkml:trace>
  <inkml:trace contextRef="#ctx0" brushRef="#br0" timeOffset="24889.5746">13198 5294 2 0,'-11'-18'13'0,"0"3"-6"0,5 2 1 0,-1 2-5 15,3 0-1-15,1-3 2 0,1 3-4 16,4 0 2-16,1 0 12 0,1 0-1 0,3-2 0 15,-1 4-2-15,-1 3-1 0,1-1 4 0,-1 3 3 16,-1-1-14-16,5 10-6 0,-5-1-7 0,-1-2 9 16,-3-4 3-16,2 0 18 0,-2 4-5 15,2 0-2-15,-2 3 0 0,2-1 0 0,0 7 4 16,-2 0-6-16,3 2-7 0,-1 3 14 0,0 1-3 16,0 3 1-16,-2 0-4 0,2 2-7 15,1 0 5-15,-3-2 14 0,4 4 8 0,-2-2-15 16,0 0-9-16,1 3 1 0,-1 10-2 0,2-2-4 15,-2 4 1-15,1 1-4 0,-1-1 4 0,-2 3-3 16,0 0 0-16,0 13 2 0,0 0-2 0,0-3-1 16,0-1 3-16,2-1 1 0,2 7-2 15,-1-11 2-15,1-6 4 0,-2-7 2 0,-2-3 3 16,2-3-5-16,1-3-2 16,-3-2-1-16,0-3 0 0,0-1-2 0,0-1 0 15,0 3 0-15,-3-1-3 0,3 1 1 0,0 0 0 0,-2-3-2 16,4 1 3-16,-2-1-3 0,0 0 1 0,0-1-1 15,3-3 2-15,-3 0-2 0,2-2 2 0,-2-3-1 16,0-1 0-16,0-1 1 0,0 0 1 0,0-4-1 16,0-8 7-1,0 3-2-15,0 3 3 0,0 0-1 0,0 2-3 16,0 0-1-16,0-2 0 0,0 2-3 0,0 0 2 16,0 4-2-16,0 0 1 0,0-1 0 0,0-1-2 0,0-2-1 0,0 0 0 15,-2 0 1-15,2 0-4 0,-3-2-6 16,1-1-1-16,0-1 0 0,-5-3 0 0,3-1-9 15,0-1 6-15,-1-2 3 0,1-3 5 0,-3-1 3 16,1-3 6-16,-1 3-3 0,3-3 3 0,-3 1 1 16,0 1 6-16,3-1-3 0,-3 3 1 15,3 1-3-15,-3 0 2 16,1 0-4-16,-1 2 2 0,3 0-2 0,-3 2 2 0,3-2 0 0,-3 4-1 16,3 1-2-16,-1-1-2 0,3 3 1 15,-2-1-1-15,4 3-3 0,-5 0-4 0,5 2-8 16,0-3 2-16,0 1 12 0,0 2 2 0,0 2 0 15,0 1 0-15,2 1 0 0,1 3-1 0,-1 2 1 16,0-1 0-16,5 6-1 0,-3-1 2 16,3 2-1-16,-1 3 0 15,3 4 0-15,-2 0 4 0,1 2 1 0,4 7-1 0,-4 2 3 0,1-2-3 16,0-2 1-16,-5-1-3 0,3-1 2 0,0-5-1 16,-3 0-1-16,0-4 2 0,3-1-3 0,0-1 1 15,-1-5 1-15,-1 2-1 0,3-4 2 16,-1-3-2-16,-2 1 2 0,-1 0 2 0,3-5 5 15,-3 2-3-15,0-4 1 16,1 2-3-16,1-4-4 0,-1 0-1 16,-1-2-3-16,3-1-1 0,-1-4-17 0,3-6-21 0,2-5-20 0,0-4-78 15,7-20-157-15</inkml:trace>
  <inkml:trace contextRef="#ctx0" brushRef="#br0" timeOffset="25405.1718">13152 4202 123 0,'-2'7'22'0,"0"0"39"16,-3-1-6-16,3-3-4 0,0-1 5 0,0-2-30 0,-1-2-14 0,1-1 5 15,2 3-4-15,-2 0-5 0,2-4-7 0,-2 4-7 16,2 0-1-16,0 0 3 0,0 0-4 0,0 0-8 16,0 0 13-16,0 0-1 0,0 4 7 15,-2 1-4-15,-1 4-3 0,1 2 2 0,-2 6 3 16,-5 3 0-16,2 7 0 0,-6 12-1 0,0 1 1 16,0 0 2-16,-3-1 2 15,3-1 4-15,0-1 6 0,-1-4 5 0,-1 0-2 0,-3 7 5 16,1-5-8-16,-3-2-2 0,0-2-6 0,2 0-3 15,-1-4-2-15,1-1-2 0,-2-4 0 16,2-2-4-16,1 0 2 0,-1-5 1 0,3 1-6 16,-1-3-19-16,5 0-10 0,2-2-2 0,1-6 11 15,1 3-27-15,3-3 9 0,-1-3-16 0,-1 0-24 16</inkml:trace>
  <inkml:trace contextRef="#ctx0" brushRef="#br0" timeOffset="25796.0737">12726 4529 51 0,'-4'-13'40'0,"-3"2"-4"0,5-3 3 0,-2 3-9 0,-1 0-1 16,3-2 2-16,0 2-19 0,0 0-6 0,2 2-3 15,0-2-3-15,0 7-1 0,2-7 3 0,2 2-1 16,-1 4 0-16,3-1 1 0,-1 1 1 0,-1-1 7 15,0 4-1-15,1-1-2 0,-1 3-4 0,-2-6 6 16,1 4 26 0,-3-1-20-16,2 6-2 0,0-3-4 0,0 2 2 15,1 4 4-15,-1 1-2 0,0 0-3 0,2 6-3 0,-1-2 1 0,1 4 0 16,0 3-2-16,1 2 1 0,-1 0-1 16,1 0 5-16,-1 2-2 0,0-5-1 0,1 3 2 15,1 2-3-15,-1-2 0 0,4 0-4 0,-1 8 2 16,3-1-4-16,3-3 1 0,-3 0-1 0,2 3-1 15,0-3 1-15,0 0 0 0,1-2-1 16,-3 0-1-16,0-2 1 16,0-2 0-16,0 0-1 0,0-1 0 0,-5-6 0 0,3 2 0 0,-2-1 0 15,-1-4-2-15,-1 1-5 0,-1-4-18 16,1 1-25-16,-3-1-8 0,2-1-35 0,-1-2-28 16</inkml:trace>
  <inkml:trace contextRef="#ctx0" brushRef="#br0" timeOffset="26124.0112">13216 4637 129 0,'11'11'145'0,"-2"-2"-138"16,0-3 1-16,-5-1 10 0,0 1 18 0,1-1-1 15,-3-3-17-15,2 0-14 0,-4 0 2 0,3 1-5 0,-1 1 15 16,-2-4-5-16,2 2-5 0,-2 3-1 0,0 1 4 16,2 3-2-16,0 0-2 0,-2 4-3 0,5 0-3 15,-5 3-1-15,2-1 1 16,0 5-3-16,-2 2 4 0,0 0-3 0,0 2 1 0,2-4 0 0,-2 0 1 15,0 0-2-15,0-5-4 0,0 3-20 16,0-3-25-16,3-1-37 0,1-1-105 0</inkml:trace>
  <inkml:trace contextRef="#ctx0" brushRef="#br0" timeOffset="27201.6262">20693 7049 22 0,'8'0'42'0,"-3"-2"-24"16,-3 0-10-16,0 2 8 0,0 0-8 0,-2 0 18 16,0 0-9-16,0 0-7 0,0 0 18 15,3 0-12-15,-6 0 15 16,3 0-4-16,3 2-5 0,-1 0-10 0,2-2 1 16,3 4 9-16,2-4 0 0,4 3-13 0,5-1-3 15,4 0 1-15,2 0-1 0,5 0-5 0,1 1 1 0,19 1-2 16,-1-2 2-16,1 3 0 0,6-1 0 0,0 0-2 15,27-1 0-15,2 1 0 0,15 0 4 0,-20-1 2 16,-13-3-2-16,-6 0 3 0,-1-3 4 16,-6 3-6-16,-4-2 3 0,-7 0-1 0,-5 0-4 15,-6-3-3-15,-2 1 1 0,-1 0-3 0,-1-3 1 16,-1 5 0-16,-4-3 0 0,-2 3-1 0,-7 0-3 16,-2 2-3-16,-6-2-15 0,-1 2-1 15,-13 2-55-15,5 0 33 0,8-4-23 0,-4 2-61 16</inkml:trace>
  <inkml:trace contextRef="#ctx0" brushRef="#br0" timeOffset="27655.7023">21015 6641 28 0,'0'31'148'0,"0"-9"-119"0,2-4-62 16,9 8 12-16,-13-17 5 0,-1 0 23 0,6-3 16 15,-3 1 4-15,2 4-18 0,-2-2-5 16,2 4 16-16,-2-2 7 0,0 4-14 0,-2-1 2 15,0 1-10-15,-5 1 4 0,0-1-2 0,-1-2 1 16,-6 3-6-16,-3-1-3 16,-3 3 1-16,-2-3-5 0,-5 1 5 15,-8 3-5-15,0-1 6 0,2 0-2 0,2-1 0 16,2 3-1-16,5-4 1 0,4 3 1 0,2-3-1 0,3-1 1 0,2 3 3 16,0-5-1-16,1 3 1 0,-1-5 3 0,4 2 4 15,1-2 0-15,-1 0-7 0,4-2 4 16,1 0-4-16,-3-1 0 15,3 1-3-15,2 0 2 0,2 0 4 0,2 2 4 16,2-5-3-16,1 3 1 0,4 0-1 0,-1 0-4 0,3-2 1 16,0 1-5-16,0 1-1 0,3 2-1 0,1-2 4 15,1 0-3-15,1 2-19 0,3-2-45 0,4 2 13 16,1 0-44-16</inkml:trace>
  <inkml:trace contextRef="#ctx0" brushRef="#br0" timeOffset="28374.0215">22869 6782 86 0,'-9'13'80'16,"0"-2"-16"-16,0-4-28 0,3 0-18 0,-1-1 7 15,3-4 2-15,2 3-13 0,-3-3 6 16,3 2 1-16,0-4-3 0,-1 3 5 0,1-1-32 16,0 0 3-16,2-4 4 0,0 0-1 0,2-1 0 15,0-1 2-15,1 0-1 16,1-5-1-16,1 0 1 0,-1-2-3 0,0 0-5 16,3-4 7-16,-3 1-3 0,3-6 3 0,-3 1 2 0,3-1-2 15,-3 2 0-15,-1 1-4 0,-1-1 4 0,-2 0-5 16,0 3 5-16,0-1-4 0,-5 3 4 0,3 0-3 15,-2 2-6-15,-3 0 10 0,-2 2 1 16,1 0 1-16,-3 5 2 0,-1-3 4 0,1 5-8 16,-2-2 5-16,0 4 0 15,2 0 0-15,-2 4-4 0,2-2 4 0,-2 3 0 16,1 1-1-16,1 3 1 0,3-2-1 0,-3-3 4 0,2 7 1 16,2-2 1-16,-2 4-2 0,3 0-4 0,-3 5 3 15,5-3-3-15,-3 5 4 0,2 2-2 0,1 3 0 16,-3 8-3-16,3-5 1 0,2 5 0 0,-3-4 0 15,1 0-2-15,0-1 1 0,1-1-1 16,-1-1 1-16,2 3 0 0,0 0-3 0,2 1 3 16,-3-1 0-16,6 2 3 0,-1 9 0 0,2-3 6 15,1-2-2-15,-1-4 1 0,0 0 4 0,3-4-2 16,2-3 1-16,-3 0 3 0,3-2-6 16,0-2-3-16,-2 0-1 0,2-5 0 0,-3 5-2 15,3-2-1-15,-2-3-1 0,-1 1 0 0,-1-1 3 16,-1 1-5-16,-2-5 2 0,0 2-1 15,1-4 0-15,-1 2-2 0,-2-3-3 16,-2 3-31-16,2-4-37 0,0 0-7 16,0 2 0-16,-5-3-135 0</inkml:trace>
  <inkml:trace contextRef="#ctx0" brushRef="#br0" timeOffset="28701.8734">22020 7278 48 0,'-7'9'111'0,"3"0"-51"0,2-7-40 16,2-2-24-16,2-2 17 0,7-3 14 15,4 3 13-15,5-2-11 0,-3 2-10 16,3-3 5-16,4 3-10 0,0-2-1 0,2-1 2 15,2 3-6-15,1 0-2 0,2-3 1 0,-1 3 3 0,3-2-4 16,0 2-6-16,13-3 1 0,0 1-4 0,-4 2-4 16,-3-3 1-16,-1 3 3 0,-3 0-6 0,-5 0-13 15,1 2 8-15,-7-3 9 0,0 3 3 0,-2 0 0 16,-5 0 1-16,-1-2 0 0,-1 4-2 16,-2-2-5-16,-2 0-25 15,-3 3-26-15,-1-3 7 0,1 0-45 0</inkml:trace>
  <inkml:trace contextRef="#ctx0" brushRef="#br0" timeOffset="28967.4337">22999 7274 31 0,'0'6'49'15,"0"-1"7"-15,0-3 10 0,-9 2-9 0,7-1-36 16,0-1 0-16,-1-2-9 0,3 0-9 0,5 2 0 16,-3-2 62-16,0 2-48 0,0 0 3 0,3 1-4 15,-3 3 0-15,0-1-3 0,3 1-2 16,-1 3-7-16,-2 0-2 0,3 2-3 0,-3 4 0 16,0 1 1-16,0 2-4 0,1-1 2 0,-3 1-1 15,2-1-1-15,-2 3 0 0,0 0-33 0,0-2 2 16,0-1-61-16,-2 1-43 0</inkml:trace>
  <inkml:trace contextRef="#ctx0" brushRef="#br0" timeOffset="45296.4306">21601 8681 38 0,'0'0'50'15,"-2"0"-4"-15,2 0 13 0,0-5-16 0,0 3-17 16,2-2-4-16,-2-1-3 0,2-2-9 0,3 1 20 15,-3-5-3-15,4 2-13 0,-1-4-3 0,-1 2-7 16,-2-2 9-16,3-1-5 16,-5-1-4-16,0-1 0 0,0-1 2 0,0 1-10 0,-5-1 3 15,1-3-3-15,0 0 0 0,-3-2-6 0,-2-4-8 16,0 1-17-16,1 1-16 0,-1 4 34 16,0 0 12-16,0 1 9 0,0 3-3 0,0 3 2 15,3 2-2-15,-3 2-2 0,5 2-8 0,-3 3-2 16,0 2 8-16,3 4 5 0,-3 0-2 0,3 3 2 15,-3-1 0-15,1 7 2 0,-1 2 14 16,1 3 0-16,-3 1 6 0,0 3-9 0,2 4 4 16,-4 1-9-16,2 1-2 0,-4 7 0 0,2 0 1 15,2-2 1-15,1 0-3 0,1-2 1 0,3-3-5 16,-1 3-5-16,5-3 4 0,0 1 0 16,2-1-3-16,1 1 1 0,1-1 0 0,3-2 0 15,-3 3 0-15,3-5 0 16,-3 2 1-16,0-4 3 0,1 2-2 0,-3-2 2 15,0-3-3-15,-2 3 2 0,0-2-1 0,-2 2-1 0,0-3 2 16,2 1-4-16,-5-5 2 0,1 3 0 0,2-1-2 16,-3-4-3-16,1-2 2 0,0 0 1 0,-1-3-4 15,3 1 0-15,-2 0-3 0,-1-5-12 0,3 2-6 16,0-1-62-16,-3 1 29 0,1-2-153 0</inkml:trace>
  <inkml:trace contextRef="#ctx0" brushRef="#br0" timeOffset="45625.0358">20959 8892 205 0,'-4'9'69'0,"4"-2"-4"0,4 1-54 15,-6-5 11-15,2-1-3 0,2 0 9 16,3-2-12-16,-1 0-3 0,3-2 2 0,2 0 6 16,2-1-10-16,4 3 2 0,5-2-8 0,0 0 0 15,4 0 0-15,3 0-2 0,1 2-1 0,5-5 0 16,11 3-2-16,-4-2-2 16,2 1 0-16,-7 1 2 0,0-2-3 0,-6 2 3 0,-2-1-1 15,-5 1-1-15,-2 0 3 0,-1 0-3 0,-3 0 1 16,-5 2 2-16,0-3-2 0,-5 3-1 0,3 0-1 15,-4-2 1-15,-1 2-4 0,-6 0-12 0,0 0-41 16,2 0 7-16,-3 0-49 0,3 0-65 16</inkml:trace>
  <inkml:trace contextRef="#ctx0" brushRef="#br0" timeOffset="45906.0732">21766 8921 159 0,'5'4'92'0,"-5"1"-35"0,0-3-3 0,2 0-26 0,-2-2-20 16,-2 2-6-16,2-2-5 0,0 0 0 16,2 0 15-16,0 3 4 0,3-1 3 0,-5 0-5 15,4 5 5-15,-2-1 0 0,0 1 2 0,3 4-5 16,-3 0-9-16,-2 9-6 0,2-1-2 15,-2 1 1-15,2-2-1 0,1 2 0 0,-3 0 0 16,2 0 1-16,0-1-1 16,0-3-1-16,0 4-4 0,1-5 2 0,-1 1-22 0,2-3-17 0,-1 0-5 15,-1-2-8-15,2 0-18 0,-2-2-31 0</inkml:trace>
  <inkml:trace contextRef="#ctx0" brushRef="#br0" timeOffset="46421.7222">22159 8683 83 0,'-5'2'97'16,"-1"-2"-37"-16,-1 2-18 0,3-2-8 0,2 0 12 0,-3 2-16 16,5-2-19-16,-2 0 8 0,2 0-3 15,2 0 7-15,0 0 0 0,3-2 10 0,4 2-22 0,2 0 2 0,2-2-5 16,5 2-2-16,1-4-3 0,6 1-4 15,1-1-1-15,16 0-1 0,0-1 1 0,-2 1-1 16,1 1 2-16,-1-1-3 0,0 4 2 0,-5-2-2 16,-2 0 3-16,7 2-4 0,-9 2-3 0,-3 0-10 15,-6 0-4-15,-2 0-4 0,-4 3 5 16,-1-3 0-16,1 3-5 16,-3-1-53-16,2 0 38 0,-2-1-45 0</inkml:trace>
  <inkml:trace contextRef="#ctx0" brushRef="#br0" timeOffset="46719.4789">22176 8861 91 0,'-19'3'113'16,"5"-1"-9"-16,3-2-25 0,5 0-53 0,8-2 6 15,-2-1-13-15,0 3-6 0,2 0-3 0,-4 3 19 16,2-3-5-16,2 0-6 0,7 2-1 0,2-2-4 16,0 0-5-16,0 0-4 0,7 0-2 15,4 0-1-15,2 2-4 0,5 0-3 0,6-2 3 16,0 2-2-16,18 1 3 0,-4-1-1 0,-1 0-8 16,-2 0-4-16,-1 3-4 0,-4-3-5 15,4 0-10-15,-6 2-16 0,14-1 8 0,-9-1-48 16,-4 2 29-16</inkml:trace>
  <inkml:trace contextRef="#ctx0" brushRef="#br0" timeOffset="47029.9598">22485 8301 136 0,'-4'5'130'0,"2"1"-53"0,-3-6-60 15,3 3-35-15,2-1 12 0,0-2 31 0,0 4 1 16,0 1 2-16,2 6 5 0,0 2 5 0,3 2-11 16,-3 7-2-16,0 3-8 0,3 3-2 15,-5 3-5-15,2 4 1 0,0 14 0 0,-2 4-1 16,0 2-5-16,-2 15-5 0,0-10 0 0,-3-9-4 15,3-9 3-15,0-9-2 0,0-5-2 0,2-1 1 16,0-3 1-16,0 0 0 0,0 1-6 16,0-6-21-16,0 1 8 0,0 0-32 0,0-4-30 15,0-1-25-15,2-2-51 0</inkml:trace>
  <inkml:trace contextRef="#ctx0" brushRef="#br0" timeOffset="47671.1681">23645 8367 76 0,'-11'16'34'0,"2"-1"-19"0,5-6-16 16,-10-2 29-16,8-3 1 0,4-4 1 0,-1 0 9 0,3 0-13 15,-2 0 20-15,2 0 17 0,0 0-38 0,0 0-1 16,0 0-11-16,0 0 7 0,0-2-7 0,0 2-13 15,0 2-12-15,2-2 6 0,1 0 3 0,-3-2-5 16,2-2-9-16,0-3 9 0,0 0 6 0,-2-4-1 16,2-2 3-16,-2 0-1 0,0-3 1 15,-2 1 4-15,2-5 0 0,-4 2 2 0,-1 1 5 16,1-3-1-16,-5 2 2 0,0-1 0 0,-2 1-5 16,0 0 2-16,-2 3-7 0,0-1-1 15,-5-1-1-15,1 1-5 0,-3 3 2 0,2 2 3 16,0 2 0-16,3 5-1 0,-3 4 1 0,1 0 0 15,-1 4 2-15,0 3-3 0,3 2-1 0,-3 4 1 16,1 2 3-16,1 3-4 0,1 4 4 16,2 2-2-16,-1 5 2 0,1 0 7 15,4 6-2-15,1 0-2 0,1 0 1 0,0 3 4 0,5-1-2 16,4 7 1-16,-2-2 1 0,7-4-2 0,-3-3-2 16,3-2-2-16,2 2 0 0,-3-1 0 15,1-1 0-15,2 0-1 0,-3-2 1 0,-1-3-3 16,-1 1 5-16,-4 0 4 0,0-5-5 0,-2 0 3 15,0-2-4-15,-3-2 2 0,1-2 0 0,0-1-2 16,-1-1 0-16,1-1-3 16,-1-4-1-16,-1 0 0 0,4 0 0 0,-1-4-3 0,1 2-5 15,0-3-21-15,2-1-8 0,0-1-11 0,-2-2-37 16,2 0-50-16,0 1 52 0,0-1-127 16</inkml:trace>
  <inkml:trace contextRef="#ctx0" brushRef="#br0" timeOffset="47905.7588">22820 8813 175 0,'-22'11'102'0,"2"-5"-37"0,5-1-7 0,4-5-20 16,2 0 8-16,3 0-12 0,10 0-16 15,0 0-4-15,-8 0 1 0,6 0 4 0,5-2 3 16,-1-1-2-16,5 3-4 0,7-2-9 0,8 0-7 15,5 0 1-15,5-3-6 0,3 1-3 0,5 0 3 16,20-1-4-16,0 1-10 0,0-3-9 16,-4 3-4-16,17-3-4 0,-18 3-46 0,-3-3-3 15,-12 5 3-15,-5-2-28 0,-3 4-20 0</inkml:trace>
  <inkml:trace contextRef="#ctx0" brushRef="#br0" timeOffset="48296.8367">23903 8187 60 0,'-11'0'44'0,"6"0"-46"0,-1 0-12 16,10 8 43-16,-8-5 27 0,4-3 4 0,-2 6-27 16,-1 1 6-16,3 4-1 0,-4 2-15 0,4 3 2 15,-7 3-6-15,5 3-1 0,-7 5 11 0,3 2-11 16,-3-1-6-16,-2 3-2 16,-2 4-1-16,-3 1-8 0,-4 12 2 0,-2 1 1 0,3-1 4 15,-1 1-3-15,0 6 2 0,2-7 3 0,5-8-6 16,0-2 1-16,2-8-2 0,2-5 0 0,2 1 5 15,1-4-2-15,3 0-3 0,1 0-1 0,7 0-2 16,-1 0 3-16,7-2-1 0,0 2 1 16,7 0-2-16,2-2-7 15,6 0 0-15,3-2-16 0,4-5-18 0,0-2-63 16,7-2-22-16,-1-3-60 0</inkml:trace>
  <inkml:trace contextRef="#ctx0" brushRef="#br0" timeOffset="48578.1095">24474 8588 34 0,'-11'-4'101'0,"2"-3"-15"0,-2 2-28 0,4-1 20 15,1-1-40-15,1 3-5 0,1 2-20 0,2-3-6 16,0 12-4-16,-1-3-3 0,1-4-7 0,2 2-1 15,0-4 11-15,-2 0 7 0,0 4 11 16,-5 5-7-16,3-3-5 16,-5 7-5-16,-4 3-3 0,-3 3 1 0,-1 3-1 0,-5 13 2 0,-3-2 0 15,3 2 1-15,2-2-3 0,1-2-1 0,1-3 0 16,0 0 0-16,1-1-1 0,-1-3-1 16,3-2 3-16,-1-1-5 0,3-3 3 0,2-1-19 15,0-1-37-15,2-6-12 0,0 3-27 0,0-4-130 16</inkml:trace>
  <inkml:trace contextRef="#ctx0" brushRef="#br0" timeOffset="48874.5088">24077 8539 81 0,'-4'5'168'0,"-1"-5"-57"16,1 2-72-16,2-2-23 15,-1 0 3-15,-1-2-17 0,4 2-8 0,-2-2 9 0,2 2 6 16,2 2 8-16,0-2-4 0,3 4 10 0,-1-2-6 16,3 5-5-16,1 0-6 0,1-1-3 0,0 5 7 15,4 0-4-15,-2 3-4 16,3 1-2-16,-1 0-1 0,2 3-1 0,1 0-1 16,1 2 0-16,8 8 2 0,1-1-1 15,1-1 1-15,-1 1-1 0,3-3 1 0,-1 0 3 16,-3-4 4-16,-1 2 2 0,0-2-5 0,-4-3-1 0,4 3-4 15,-8-2 1-15,-3-5 1 0,0-2-4 0,-4 0-12 16,0-2-29-16,0 2-70 0,-5-4-44 0</inkml:trace>
  <inkml:trace contextRef="#ctx0" brushRef="#br0" timeOffset="49483.8705">24622 8950 94 0,'6'15'200'0,"-3"-4"-103"16,-1-2-62-16,2 0 31 0,-4-5-16 0,2 0-23 0,1-1-9 0,-3 1-4 15,0-4-9-15,2 0-6 0,-2 0 4 0,0 0-5 16,0-2-3-16,-2 0 0 0,2-1-2 15,0 1-2-15,-3-2-2 0,1 2 1 0,2-3 4 16,-2 1-4-16,0-1 5 0,2-1-2 0,0 1 4 16,0 1 2-16,4 0 0 0,-2-1 2 15,3-1-1-15,1 1 3 16,1 1-2-16,4-1 0 0,-2 1 2 0,4 2 2 0,0-3-2 0,0 3-2 16,7 0 1-16,0 2-4 0,-2 0 2 0,-1 0-4 15,-3 0 5-15,1 2-1 0,-2 0 1 0,-2 3-2 16,-2-5 2-16,-4 4 7 0,1 1-5 15,-6-1 1-15,0 3 2 0,-2-1 0 0,-5 3 1 16,-1 0 1-16,-3 2-2 0,0-2-2 0,-5 2 0 16,1 2 1-16,-1-2-3 15,1 4 1-15,-1-1-1 0,-1 1 3 16,1-2 7-16,-4 7-6 0,1-2 2 0,-1-1-1 0,0 3-3 0,4-2 7 16,-3-1-6-16,1 1-2 0,-2-2 1 0,0 1-2 15,-4-1-2-15,2-1 2 0,0-2-1 0,0-2-1 16,4 0-2-16,3-2 4 0,-1-2-2 15,5-3 3-15,5 1 2 16,-1-1 1-16,3-2 1 0,8-8-2 0,-8 10 9 16,4-2-2-16,2-2-2 0,2 2-1 0,5 1-3 0,0-1-1 0,4 0-3 15,5-2-4-15,4 2-1 0,0-2 3 16,4 0-2-16,3 0 3 0,2-2 0 0,11 2-3 16,0-2 1-16,-3 2-1 0,1 0 0 0,-2 2 0 15,-1-2-10-15,-2 4-22 0,1-1-15 0,-3-1-17 16,-2 2 10-16,-3 1-78 0,5 1-24 15,-6-1-66-15</inkml:trace>
  <inkml:trace contextRef="#ctx0" brushRef="#br0" timeOffset="49889.6198">24551 8112 195 0,'-6'28'177'0,"1"-8"-130"0,3-7-32 0,-3-4-18 15,5-2-3-15,12-5 3 0,-12 0 8 0,2 5-3 16,4-1 5-16,1 3-1 0,6 0 3 0,0 7 3 16,7 3-2-16,0 1-9 0,7 7-3 15,3 1 0-15,17 14-1 16,3 2 1-16,-3 0 1 0,10 14-1 0,-13-3 1 16,-9 4 1-16,-8 5 0 0,-3 7 4 0,-11 4 0 15,3-11 12-15,-10-2-1 0,1-3 1 0,-7-2 4 0,-4-4-3 16,-1-4 8-16,1-12 0 0,-7-6-5 0,0-9 0 15,-2 0-7-15,-7-2-6 0,0 0-12 0,-9-2-4 16,-6-1-34-16,-16-3-14 0,-8-3-85 16,-5 4-138-16</inkml:trace>
  <inkml:trace contextRef="#ctx0" brushRef="#br0" timeOffset="51889.5282">22712 9402 9 0,'2'-5'44'0,"3"1"19"0,-3 2 10 0,-2-3-18 16,0 3-1-16,2-3-9 0,-8 1-2 0,1 2-11 15,3 0-4-15,0 2-19 0,6 0 2 16,-2 0-1-16,1 0 1 0,-3-3 4 0,0 1-7 16,0-2 0-16,0 2-2 0,-3-1 2 0,-1 1-9 15,2-2-3-15,-3 2-1 0,1-1 0 0,-3-1 5 16,1 4 0-16,-5-2 0 0,0 2-1 15,0 0 2-15,-5 2 4 0,3 0 3 0,0 0 7 16,-3 3-5-16,1-1-2 0,2 3 0 0,-3 2-1 16,1-1 1-16,-1 1 3 0,1 2-4 15,0 5-2-15,-5 1-4 0,0 3 0 0,0 2 0 16,5-2 1-16,-3 0-2 16,3 2 2-16,-1 0-1 0,5-2 2 0,-2 2 0 15,4 0-2-15,0-2 2 0,3 2 0 0,1 0 0 0,1-4 0 0,4 1-3 16,-2 3 3-16,2-4 0 0,2 2 2 15,-2 0-4-15,4 0 5 0,1-3-4 0,-1 1 3 16,0 0 2-16,5-1 3 0,0-1 0 0,0-1 0 16,4-2 0-16,0 1 0 0,3-1-1 0,4-2 3 15,6-2-7-15,5-1 2 0,0-1-1 16,-3-3 2-16,1 1-1 16,-5-5 3-16,-2 0-5 0,-2 0 1 0,0 0-2 0,-2-2-1 0,-3-1-1 15,5-1-2-15,-2 0 2 0,2-1-4 16,2-1 4-16,2-1-1 0,0-2-1 0,0 3 3 15,1-5 0-15,-1 0 3 0,0-1 1 0,-2-1 4 16,-2-2-4-16,-7-1 1 0,3-1 2 0,-5-1-1 16,0-2-2-16,-2 0-4 0,-3 1-1 15,1-3 3-15,-1 2-4 0,-3-5 0 0,-1 6 2 16,0-3 0-16,-4-1-2 16,0-1 2-16,-3 0-1 0,-1 0-2 0,-3-1-2 0,-2-1 1 0,-3 2-3 15,-1-3 2-15,-3 1-3 0,-1 2-5 16,-6 2 2-16,1 2-8 0,-5 2 7 0,-1 3-7 15,-4 1 3-15,1 1-19 0,-2 4-8 0,2 1-17 16,2 3 5-16,2 3-5 16,-1 0-14-16,1 2-118 0,-2 0-52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39:01.1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12230 14005 1 0,'3'0'7'0,"-3"0"4"0,0 0-5 16,0 0 17-16,0 0-7 16,0 0-3-16,0 0-4 0,0 0-3 0,0 0-5 0,0 0 1 0,0 0-3 15,0 0 1-15,0 0-2 0,0 0 2 16,0 0 1-16,0 0 10 0,0 2 9 0,2-2 5 16,0 3-16-16,0-1 0 0,3-2-5 0,-1 2 6 15,0 0-7-15,3 1 2 0,2-1 3 16,-3-2 0-16,3 4-5 0,0-4 4 0,0 5-4 15,2-3 7-15,-2 2-6 16,2-4-5-16,0 5 5 0,0-3-3 0,0 0 1 0,2 2-1 0,-2 1-1 16,0-1 3-16,0-2 7 0,0 3 3 15,2-1-1-15,1 1 0 0,-1 1 1 0,0-4-6 16,-2 1 0-16,5 1 3 0,-5-4-3 0,2 2-1 16,2 0-4-16,1-2-4 0,1 3 2 0,1-3 0 15,2 0 0-15,2 0 1 16,0 0-4-16,0 0 0 0,2 0 4 15,0 0-2-15,-1-3 2 0,-1 3-1 0,-3 3-1 0,-3-3 3 0,1 2 5 16,-3-2-1-16,-1 2 11 0,0 0-11 0,-2 0 1 16,5 3-1-16,-5-5-2 0,4 2-3 15,3-2 1-15,-1 0-2 0,8 0-1 0,5-2 1 16,1 0 0-16,7-3-1 0,-3 3 1 0,3 0 0 16,-3-3 0-16,-6 1 2 15,-3 2-2-15,-2 0 2 0,-4-1 1 0,-4 3-1 16,-1-2-1-16,-2 2 1 0,3-2 0 0,-1 2-2 0,3 0 0 15,-3 2 0-15,5 0 0 0,2-2 1 0,0 3-2 16,2-1 0-16,1 0 0 0,-1 0 2 0,2 0-1 16,-1 3-2-16,-1-3 3 0,-2 0-1 15,0 3-1-15,-2-3 2 0,0 0 0 0,-3-2 4 16,3 0-4-16,0 0 2 0,2 0-2 0,2 0-2 16,3 0 2-16,4 0 0 15,2-2-1-15,0 0 0 0,2 2 0 0,-2 0 0 0,0-3 0 16,-2 1-1-16,-2 0 2 0,-3 0-2 0,1 0 2 15,-1-3-3-15,5 3 3 0,-2 0-1 0,-1 0 1 16,-1-1 1-16,-1 1 1 0,-4 2-3 16,0 0-1-16,0 0 2 0,-4 0 0 0,-3 2-2 15,1-2 0-15,-1 0 3 0,-4 0-3 0,0 0 2 16,0-2 6-16,0 2-1 0,0-2 1 0,-2 0-1 16,2 0 1-16,-2-1-4 0,0-1 2 15,0 0-4-15,-3 1-1 0,1-1 3 0,-1 0-1 16,-1-1 7-16,-1 3 8 0,-2-2 2 0,3-1-4 15,-3 1-6-15,0 2-1 0,1-1-5 0,-3-1 2 16,0 0-1-16,0-1-1 0,0 1 0 16,0-3-2-16,-5 0 1 0,5 3-1 15,-4-5 1-15,-1 3-2 0,3-3 1 16,-2 0 0-16,-3-4 0 0,3 2-1 0,-1-3 1 0,1 1 1 0,2-2 0 16,-1-3-1-16,-1 3-2 0,4-3 0 0,0 0 0 15,-2-1 1-15,4-3 0 0,-2 2 1 16,2-2-2-16,-2 0 0 0,2 2 1 0,-2-2 0 15,3 2 0-15,-1-2-1 16,-2 2 0-16,0 0 1 0,-2 0-2 0,-1 0 2 16,3 1 0-16,-4-3-2 0,2 0 2 0,-3-5-1 15,1 1 1-15,0 1 1 0,1 3-1 0,-3-2-1 0,1 0 0 16,3 2 1-16,0-2-1 0,-2 4 1 16,-1 0-1-16,1 0 2 0,-1 2-3 0,3 3 3 15,-2-1-3-15,1 1 1 0,-3 2-3 0,4 0 2 16,-3-3 0-16,3 3 0 0,-2 0-1 0,-1-3-1 15,1 3 4-15,-3 0-6 16,1 0 8-16,-1-1-3 0,3 3 0 16,-1-2 3-16,-1 2-4 0,-1-2 2 0,3 2 1 0,-3 0-1 0,2 0 0 15,1 2 0-15,-3 0 0 0,3 0-1 0,0-2 0 16,-3 5-3-16,0-3-5 0,1 0-2 16,-1 2 0-16,-2 1-3 0,1-1 7 0,-1 1 3 15,-4-1-5-15,1 3 1 0,-3-3 0 0,2 5 2 16,-3 0-2-16,-3-3 1 0,-4 5 2 0,1-2-3 15,0 2 1-15,-6 2 3 16,-1 3 2-16,-2-1 0 0,0 3 3 0,-2-3 1 0,-4 3-2 16,-3-1 0-16,-2 1 2 0,-4 2-3 0,2-1 2 15,4-1-2-15,5 2 2 0,2-3-2 0,4 3 0 16,-2-2 0-16,-4 0 1 0,-3-1 0 0,-8 1-1 16,0-1-1-16,0 1 0 0,-1 2-2 15,8-3 2-15,-1 1-8 0,5 0-2 0,-3-1 0 16,-4-1 1-16,-2 1-3 0,-4 1 7 0,-3 0 11 15,7-3-3-15,4 3 0 0,11-3 2 16,3 0-2-16,4-4-1 0,-2 3 3 0,2 1-2 16,-3-4 0-16,-1 0-1 0,-5 0 1 0,-2 2 0 15,0-2-4-15,2-2 3 0,-2 2-11 16,2 0-11-16,5 0 19 0,-1 2-2 0,3-2 1 16,2 0 2-16,-2 2 0 15,-1-2 2-15,-1 0 0 0,-1 3 1 0,-3-1 0 0,5-2-1 16,1 2 1-16,2-2-1 0,4 2 1 15,5-2 0-15,2 2-1 0,5-2 1 0,-3 0 0 16,0 0-1-16,4 3 0 0,-1-1 1 0,-1-2-1 16,3 0 0-16,-1 2 0 0,1 0 5 15,0-2-5-15,1 5 2 0,-1-5 0 0,2 2-1 16,-3 0 0-16,3 0-1 0,0-2 1 0,-2 2-2 16,1 1 2-16,-1-1-2 0,0 0 2 0,1 0-1 15,-1 0 0-15,0 3 1 0,1-3-1 0,-1 3 1 0,2-3-2 16,-3 0 2-16,1 2 0 0,2 1-2 0,-3-3 3 15,1 2-3-15,-1 1 2 0,-1-1 0 16,1 1-2-16,1-1 3 0,-3 0-2 0,1-1 0 16,-1 1 1-16,1 0 0 0,-3 1 1 0,4-3-2 15,-3 2-1-15,1 1 0 0,0-1 3 0,-2-2-1 16,5 1 0-16,0-1-2 16,-3 0 7-16,5 0-10 0,-3-2 2 0,3 3 2 0,-2-1-2 15,2-2 4-15,-1 4-2 0,1-4-1 0,0 5 1 16,-2-3 2-16,1 2-2 0,-1-2 1 0,0 1 3 15,-1-1-5-15,3 2 1 0,-2-2 1 16,-1 3-2-16,1-1 1 0,-1 1 2 0,-1-1 1 16,1 0 2-16,1 3-3 0,-1 0-2 0,3-3 4 15,-2 5-3-15,2 2 0 0,-1-2 2 0,3 4 1 16,-2-2-5-16,0 4 4 0,0 1 2 16,2 1-3-16,2-1 7 0,-2 4-1 0,0 0-3 15,2 2-1-15,-2-3-3 0,2 4 3 0,3-4 0 16,-3 1-3-16,2 0 1 0,3 0-2 15,0-2 1-15,-1-1 0 0,1 1-2 0,0-1 3 16,-1 1-3-16,1 2 1 16,-1-2 1-16,-1-3-1 0,-1 3 0 0,3-3 0 15,-3 1 1-15,1-3-1 0,-3 0 0 0,2 0 1 0,-2-2-2 0,3-2 1 16,-3 0 1-16,0 2-1 0,3-7 1 16,-3 5-2-16,2-4 1 0,-2 1 0 0,1-1-1 15,1-1 0-15,-2 0-16 0,1 1-57 0,1 1 19 16,0-1-104-16</inkml:trace>
  <inkml:trace contextRef="#ctx0" brushRef="#br0" timeOffset="2423.7544">15302 14005 20 0,'0'-4'30'0,"4"6"-9"16,-2-2-6-16,1 0-7 0,-1 0 5 0,-2 0 18 0,0 0-2 15,0 0-17-15,-5-2-1 0,3 2 1 0,0 0-7 16,0-2-3-16,2 2 10 0,0 0 2 0,2 0 12 16,2 0-9-16,3-3-7 0,0 3-1 0,4 0 5 15,2 0-8-15,2 0 3 0,3 0 1 16,2 0 18-16,4 0-13 0,2-2-5 0,1 0-2 16,10 2 0-16,1-2-4 15,-1 0 0-15,1-1 0 0,2 1-2 0,-1 0 3 0,1 2-5 0,-3 0 1 16,14 0 1-16,-7 0-3 0,-2 0 4 15,-7 0-2-15,1 0-1 0,-3 2 2 0,0 0 0 16,-2-2 2-16,2 5 0 0,0-3-1 0,2 0 2 16,0-2-3-16,1 0-2 0,-1 0 3 15,-2 0-3-15,-2 0 1 0,-2 0-3 0,-5 0 2 16,-2 2 0-16,0-2 0 16,2 3 0-16,0-3 0 0,1 4-1 0,1-4 0 0,1 4 3 0,-1-1-3 15,0 1 2-15,-1-2 3 0,-3 3-4 16,0-1 3-16,-5-2 3 0,1 3-1 0,-5-1-1 15,1-2 0-15,-3 1-1 0,2-3-1 0,-2 2 0 16,-2-2-2-16,-1 0 3 0,4 0 3 0,-6 0 3 16,1 0 5-16,-3 0 4 0,1-2-5 15,-3-1 0-15,-9 1 2 16,9 0 1-16,3 2-7 0,-5-4-3 0,2 1 0 0,0 1-1 0,-2-2-5 16,0 2-2-16,0-3-1 0,0-2 0 15,0 3 1-15,-2-3 1 0,0 1-2 0,2-1 3 16,-2 1-2-16,2-1 0 0,0 0 1 0,0 3 1 15,0-5-1-15,-3 3 1 0,3-3-2 0,0-2 1 16,0 0 0-16,-4-5 0 0,4 5-5 16,0-4-4-16,-4-3 5 0,-1-2 0 0,3 0 0 15,0-2-3-15,-3 0-3 0,1-2 7 0,2 0-16 16,-3 2 10-16,3-5 4 0,-2 3-3 16,-1 0 3-16,3-3 0 0,0 3 4 0,-3-2-4 15,1-3 2-15,2-4 0 0,-3 2 3 0,3-2 2 16,-2 2-1-16,4 2 1 0,-2 1 0 0,-1-1 0 15,-1 5 1-15,2 2-2 16,0 0 4-16,-3 4-2 0,3 1-2 0,-2 1-1 16,1 3 3-16,1 0-2 0,2-1-1 0,-4-1 3 0,4 2-3 15,-5-1 0-15,5 1 2 0,-4 0-1 0,2 0-1 16,-1 2-1-16,-1 0 6 0,2 0-4 0,0 2 0 16,-3 0-1-16,1 0 1 0,-1 3 0 15,3-3-1-15,-2 4 0 0,-1-1 0 0,1-3 0 16,-3 5-3-16,3-3 1 0,-5 3 1 0,3-1-1 15,-3 1-2-15,0-1 2 16,-4 1 3-16,2 2 0 0,-5 0 2 0,1-1-3 0,-1 3-1 0,-1 0 3 16,-3 0-1-16,-2 3 1 0,0-1-2 15,2 0 3-15,-2 2-3 0,0-4 3 0,-2 5-1 16,2-3-1-16,-7 5 1 0,0-3-7 0,1 0 0 16,-6 1 2-16,1-1 0 0,-4 1 6 15,-1 1-3-15,-1 1 0 0,-8 2 1 0,10-1-1 16,2-1-2-16,4 0 2 15,2-5 1-15,-2 0 0 0,-6 0 0 0,-3 1-1 0,0-3 2 0,3 0-1 16,-1 2-1-16,10-2 1 0,-1 0 0 16,5 0-2-16,4 0-1 0,0 0-1 0,7 0 2 15,-2-2 0-15,-1 2 1 16,-2 0 0-16,3-3 1 0,0 3-1 0,-5 0 0 0,2 3 1 0,-2-3 0 16,3 2 0-16,-3-2-1 0,0 2 3 0,2 0-3 15,-2-2 1-15,3 5 0 0,1-3 0 16,1 0 1-16,0 0-1 0,3 3-1 0,-1-3 1 15,2 0 1-15,0 2 0 0,2-1-1 0,1-1 1 16,1 2-2-16,0-2-2 0,3 3 1 0,2-1 3 16,0-2-1-16,-1 3-1 0,1 1 1 15,0-1 2-15,-3 1-3 0,3 1 2 0,0 2-2 16,0-5 2-16,-3 5-1 0,1 0 0 0,-3-2 1 16,3 4-1-1,0-3 0-15,-5 1 0 0,2 2 1 0,-4 0-2 0,2 3 3 0,-2 1 1 16,3 0-1-16,-4-1 0 0,4 3 1 0,-3 1-3 15,2-3 2-15,2 3 2 0,1 2-3 16,-1 0 2-16,0 0 0 0,7 4-2 0,-2 0 3 16,2-2-1-16,0 2-1 0,2 1-1 0,1-1 0 15,1-2-2-15,3 0 4 0,-3-2-1 0,3 0 1 16,1 2-3-16,-3-3 2 16,4 4-3-16,-3-1 3 0,1 2-1 0,2-2 0 0,-3 2 0 15,-1-4-1-15,-1 2 0 0,1-4 0 0,-1-1 0 16,-2-1 0-16,0-3 1 0,-2-2 0 0,0 2-2 15,0-2 2-15,0-2-3 0,0 0 1 16,0-2 0-16,-2-1-1 0,0 1-5 0,2-1-13 16,0-1-11-16,-4-1-45 0,1 1-22 0</inkml:trace>
  <inkml:trace contextRef="#ctx0" brushRef="#br0" timeOffset="4015.7556">12321 15300 41 0,'2'-9'31'0,"0"2"-16"0,0 0-1 0,1 1 10 0,-1 1 1 0,0 1-5 16,0-3-2-16,3 3-8 0,-3 0-3 0,2 1 12 15,1-1 10-15,-1 0-6 0,3-1-4 16,-1 1-1-16,1-1 7 0,2 1 4 0,2 2-17 16,0-3-1-16,2 1-4 0,2 0 0 0,-1-1-2 15,5 1 3-15,1 1-5 0,11-1-2 0,7 2 1 16,1 0-1 0,8-1-1-16,6 1-1 0,19 2 1 0,1 0 0 0,24 0 0 0,-6 2 2 15,-12-2-1-15,-6 0 3 0,-9 0 9 0,-11 5-5 16,-3-3 5-16,-1 0-3 0,-1 0 4 0,1 1-1 15,-1-1-5-15,-6 2 1 0,-2 1-6 16,-7-1 2-16,-4 1 1 0,-1-3-1 0,1 2-3 16,-3 1 0-16,1-3-3 15,-3 2 0-15,-2 1 0 0,-2-1 0 0,-2 0 0 16,-7-4-1-16,0 3 2 0,-3-1-2 0,-3-2 5 0,-1 2 5 16,-2-2 7-16,-13 0-1 0,7-2 6 0,0 2 1 15,1 0-5-15,3 0 24 0,3 0-31 0,1 0-21 16,-4-5 7-16,-2 1 1 0,0-3 1 15,2 1-5-15,-7-5 7 0,3 0-2 0,-1 0 2 16,1 0-2-16,2-3 2 0,-3-1-2 0,-1-3-2 16,3-1 1-16,-5-12 3 15,3 0 1-15,3 0-2 0,0-4 1 0,4 2 0 0,-2-1-2 16,0 1 0-16,0 0 3 0,2 2-3 0,3-2-5 16,-5 5 0-16,2-10 0 0,0 3 2 0,0-2 1 15,0-1-1-15,-2 3-1 0,0-1 2 0,-2 1 4 16,0 4-1-16,-2-2 3 0,-1 7-1 15,1-1 0-15,-3 5-2 0,3 2-2 0,-3-2-1 16,0 3-3-16,1-1-2 16,-1-2 5-16,1 2-2 0,-3 0 6 0,2 2-1 15,-2 1 5-15,3 1-3 0,-3 3 1 0,2 2-1 16,1 0-4-16,-3 4 4 0,2-1-1 16,-2 1-4-16,3 0-3 0,-3 3-4 0,2 2-1 0,-4-1 2 0,0 3 8 15,-4 3 3-15,-3-3 2 0,1 4-1 0,-8 1-2 16,1-1 4-16,-5 0-3 0,-8 5 1 15,-5 0 2-15,-2 0-1 0,0 0-2 0,0-3-1 16,4-1 4-16,5-1-4 0,2-4 4 0,0 0-4 16,2-2 2-16,-2 0 0 0,-3-3-1 0,3 1-1 15,3-1-7-15,1 1 0 0,0-3 0 16,5 3-2-16,0 0 1 0,4-1 1 0,0-1-8 16,0-1 12-16,3 0 0 0,-3-2-2 0,-2 3 1 15,-3 1-2-15,-3 1 7 0,-1 0-3 0,-6 1 2 16,0 3-1-16,-1 3-2 15,-1 1 8-15,8 0-3 0,0 1 1 0,7-3 3 0,3 2-3 16,8-4-2-16,2 5 2 0,4-5-5 0,-4 4-18 16,5-1 5-16,0 1 2 0,1 0 13 0,-1 3 3 15,4 2-1-15,-2 2 0 0,2 0 5 16,0 2-1-16,0 2 1 0,2 1-3 0,0-1 10 16,0 5-7-16,1 0 1 0,-1 2-2 0,0 0 2 15,0-2-5-15,-2 2 0 0,0 0 0 16,-2 2 0-16,2 5 7 0,-4 4-3 0,-1 5-1 15,-4 3 2-15,-4 4 2 0,-9 10 7 0,-7-2 3 16,-1-3 0-16,-6-1-5 0,3-3-2 0,-2 5-3 16,6 0-2-16,3-5-2 0,8-2-2 15,7-11-1-15,5-4-2 0,-1-5 4 0,3-2-2 16,4-4 1-16,0-1 0 16,0-4 1-16,4-2-2 0,-2-2-1 0,3 0 0 15,-3 0 0-15,2-2-4 0,-2-1 1 0,5 1 0 0,0-1-5 0,-1-1-14 16,3-1-14-16,0 1-29 0,0-3 16 15,2 0-65-15</inkml:trace>
  <inkml:trace contextRef="#ctx0" brushRef="#br0" timeOffset="5530.7334">15033 15410 32 0,'-13'0'65'16,"1"-2"-26"-16,4-1 15 0,1 1-1 0,5 0-26 15,0 0-18-15,8-3-10 16,-1 3-2-16,-3 0-1 0,0 2-8 0,-2 0-2 0,2 0 4 16,-2 0 13-16,-2 0 3 0,0 4 0 0,6-1 12 15,1 1 0-15,-3-2 16 0,5 5 2 0,4-5-8 16,0 2-14-16,4-1 0 0,3 1 0 0,1-4 0 16,6 2-6-16,1 0-2 15,5-4-3-15,4 0-1 0,18-2 2 16,5-1 0-16,-1-1-2 0,2-1-2 0,23-2 1 15,-7-4 0-15,0 2 2 0,18-2 2 0,-7 2 1 0,-11 2 4 0,-9 2-4 16,-2-2-6-16,0 5 1 0,13-3-2 16,-5 10 1-16,-10-3-1 0,2 2 3 0,-4 2-4 15,-3-2 2-15,5 3 1 0,2-1 2 0,-7 1 5 16,-2-3-6-16,-4 0-1 0,-3 0 0 0,3-2-1 16,2 0 1-16,2 0-2 0,-2 2 1 0,-4-2 1 15,-3 0-3 1,-4 0 2-16,-5-2 1 0,3 0 0 0,0 2 6 0,-1-2 3 0,-1 2 1 15,-7 0 10-15,-5 0-5 0,-4-2-3 0,-2 2-3 16,-5-3-2-16,-4 3-6 0,-2 0-3 16,0-2-1-16,-5 0 3 0,3 2 4 0,-3 0-2 15,-4 0 3-15,-8 0 8 0,1 0-2 0,5-2 0 16,6 0-11-16,-2 2 2 0,-2-5-4 16,3-1-2-16,-3-3 0 0,-5 0 0 0,3-2 2 15,-2-2 2-15,-3-1 1 0,0 1-2 0,3-2 0 16,-3-1-1-16,1-1 1 0,-1 1 0 0,3-1-1 15,-1-3 1-15,1 0-1 0,0 0 0 16,-1-4-3-16,3-3-9 0,-3-1 7 0,1-3 8 16,0-2-4-16,1-3 3 0,-3-8-2 0,1 3-2 15,1 1 4-15,0 2-1 16,4 3 0-16,-3-2 0 0,3-1-1 0,-2 1 2 16,2-3-1-16,-2-2-1 0,0 5 1 0,0 3 0 0,-3 4-1 15,1 5 1-15,-1 1 1 0,1 4-1 0,-3 0-2 16,1 3 1-16,-1 1-1 0,-2-1-2 0,-2-1 0 15,2 3-2-15,-4-3 3 0,2 3 1 0,2 1 2 16,-2 3-2-16,3 0 2 0,-3 2 1 16,4 1-2-16,0 1-2 0,1-2 4 0,-1 3 0 15,0-3-3-15,3 4 0 16,0 1 2-16,-3 0-1 0,3-1-3 0,-1 1 2 16,-1 2-5-16,-3-3 4 0,0 1 1 0,-2-1 1 0,-2 3-1 15,-3-2 4-15,-4-1-4 0,-4 1 2 0,-5 2-3 16,-10-1 1-16,-5 3-5 0,-3 0 3 0,-3 0 4 15,-5 5-2-15,2-3 2 0,9 0-3 0,2-2 0 16,-5-2-1-16,-6 2 4 0,-8 0-4 16,-8 2 2-16,3 0-3 15,2 3 1-15,-4-1 0 0,-9-2-1 0,4 1-5 0,-2 3 0 0,13-1 5 16,-2-1-4-16,0 1 7 0,0 1-9 16,1-1 3-16,-1 1-5 0,8 3 8 0,4-5-2 15,1 3 3-15,-2 0 1 0,-7-3-2 0,-1 3 0 16,3-5 1-16,3 2 2 0,4-2-2 15,1 1 3-15,-5-3-8 0,-5 0 2 0,1 2 9 16,3 0 0-16,15-2 0 0,5 2 0 0,16-2-1 16,-2 3-2-16,5-1-5 0,4-2 0 0,2 0 3 15,4 2 4-15,-2 0-1 0,0-2 1 0,5 2-3 16,-3 1 2-16,3-1-2 0,-1 0 2 16,1 5-1-16,2-3 3 0,0 3 0 0,-1 1-1 15,-1-1 3-15,4 2 1 0,0 0-3 0,0-1 1 16,0 4 0-16,2-4 4 15,0 3 0-15,3 0-5 0,-1 0 3 0,3 0 1 16,-3 5-1-16,3-5 0 0,-1 2 0 0,1 0 2 0,0 3 4 16,-3 1-2-16,3 1 5 0,-5 6-8 0,0-2 2 15,0 5 1-15,-4 1 1 0,2 6-5 0,-9 7-2 16,0 1 2-16,-4 0-2 0,-4-2 0 16,1 2-3-16,1-3 2 0,-1 10 4 0,3 2-3 15,4-5 4-15,3-2-3 0,3-2 0 0,1-7-3 16,0-2 0-16,2-4 0 0,2 0-3 15,-2-3 2-15,2 1 0 0,1-1-4 0,-1 5-12 16,-2-2-9-16,4-1-38 0,-2 3 0 0,5-2-60 16,0 2-103-16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03:03.2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16433 5109 39 0,'-16'6'30'0,"3"-1"-8"16,2-1 8-16,2-2 23 0,3 1-19 0,1-1 1 15,5-4 9-15,0 2-13 16,0 0 21-16,0 0-28 0,0-3-18 0,0 1 19 0,-2 4 10 0,0-2-9 16,0 0-8-16,-1-2-5 0,3 2 2 0,0 0 1 15,-2 0-12-15,2 0-2 0,0-2-5 16,0 2-6-16,0-2 2 0,0 2-3 0,2-3 8 16,-2 1 3-16,5-2-1 0,-1 2 7 0,1-3 4 15,1-1 9-15,1-1-1 0,2 0 9 0,-3 3-9 16,3-7-7-16,0 2 0 0,0 0 2 15,2-2-1-15,-2 2-4 0,-1-2-7 0,1 3-4 16,0-6-1-16,4 3-1 0,-2-2 3 0,7 0-3 16,8-9 2-16,5 0 0 0,2-2 0 0,3-5-1 15,3 0 3-15,17-8 1 0,1-5-1 16,-2 7 0-16,13-3 3 0,-8 5-3 0,-9 9 2 16,-12 2-2-16,-3 4 4 15,-8-4-3-15,-4 2 3 0,-4-2-4 0,0 0 1 0,-2-2-2 0,-1 0 0 16,8-3-1-16,-1-4 2 0,11 0-1 15,5 1 1-15,4 1-2 0,2 0 1 0,3 3 3 16,-1-1-1-16,-4 3-1 0,3-7 2 0,-1 5 1 16,-2 1-1-16,-2 1 2 0,-2 2 0 15,-12 2 5-15,-3 7 4 0,-10-2 3 0,0 4-8 16,-6 0-3-16,-2 2-2 16,-3 0-2-16,-4 2 0 0,5-1-2 0,-3 1 1 0,0 3-3 0,0-1 1 15,-2-2-1-15,0 3 1 0,3 0-5 16,-1-1 1-16,-2 3-3 0,4-5-5 0,1 3 0 15,-1-3-6-15,3 3 0 0,-3-3-22 0,3 5-38 16,-3-2 5-16,0 4-78 0,1 0 28 0</inkml:trace>
  <inkml:trace contextRef="#ctx0" brushRef="#br0" timeOffset="2358.8086">16499 4793 73 0,'-4'-4'70'16,"4"0"-15"-16,-3-3-34 0,1 0 1 0,2 1 6 15,2-3 13-15,1 2-15 0,-1 1 16 0,2-5-19 16,3 2 10-16,-1-2-5 0,1 2 4 0,2-2-10 16,-3 2 18-16,3 0 1 0,-2 0-3 15,2 3-20-15,-5-3-1 16,3 2-7-16,-3 1 4 0,-2-1-4 0,3 1-2 15,-3 3 0-15,-2-3 1 0,2-1-1 0,-2 3 0 0,0-1-2 0,0 1-3 16,0 0-4-16,0-1 2 0,-2 5-1 16,2-7-1-16,-2 7 0 0,0-2-2 0,2 0-1 15,0 2-4-15,-3 0 5 0,3 0-5 0,0 0 4 16,0 0-1-16,-2 0 0 0,2 0 5 0,-2 4-1 16,0 3 2-16,0-5 4 0,-1 5-2 15,-3 2 1-15,1-3 4 0,1 5-5 0,-1 0 2 16,-3 0-2-16,1 5-2 15,-4-3 3-15,2 7 0 0,-2 0-2 0,0 0 0 16,-2 10 0-16,-3-5-3 0,5 1 1 0,0-4 2 0,3 3-1 16,-3-3 0-16,2 0 0 0,-2-3 1 0,2 4-2 15,-2-6 0-15,2 3 0 0,0-2-2 0,3-3 2 16,-3 0-2-16,2-1 2 0,3-3-1 0,2 0 1 16,-1 2 0-16,1-6 1 0,0 1-1 15,0 1-1-15,2 2 2 0,-2-6 1 0,2 4-2 16,-3-3 0-16,3 1 1 0,-2 2-2 0,0-5 1 15,2 0-1-15,-2 1 2 0,2-1 0 0,-2-2-2 16,2 1 2-16,-3-1-2 0,8-9 3 16,-5 5-2-16,0 0-1 0,0 2 3 0,0 0-2 15,2 0 3-15,-2 0-1 0,0 0-1 0,0 0 3 16,-2 2-4-16,2 0 2 16,0 0-2-16,0 1 1 0,0-3-1 0,-2 0-1 0,2 2-1 0,0-2 4 15,0 0-3-15,0 0 0 0,0 0 1 16,2 0-1-16,-2 0-1 0,0 0 2 0,0 0-1 15,0-2 3-15,0 2-3 0,2 0 2 0,0 0-2 16,0 0 1-16,-2 0-1 0,5 0 2 0,-3 0-2 16,2 0 1-16,-1 0 0 0,3 2-1 15,-1 0 3-15,3 0-1 16,-1 0-3-16,2 3 2 0,0-5 0 0,2 2 1 0,-2 0-1 16,4 0-1-16,-2 1 2 0,4-1-1 0,1-2-1 15,1 4 3-15,10-2-1 0,-1-2 0 0,3 3 0 16,2-3 0-16,0-3 0 0,4 3 0 0,0-4-1 15,3-3 1-15,-3 3-1 0,11-7 0 16,1 2 1-16,-1-2-1 0,-2 0-1 0,-2 2 0 16,-2 1 2-16,-5 3 0 0,-9-2-2 0,-1 7 1 15,-10-2-1-15,-4 2 2 0,-4 0-1 0,1 0 0 16,-5 0 2-16,-1 0-2 0,-11 0 2 16,2 2 1-16,3-2 5 0,4 0 2 0,-2 0-3 15,2 0 1-15,-2 0-2 0,2 0-3 0,4 0-3 16,-4 0 0-16,0 0 3 0,2-2-3 0,-4 2 0 15,2 0 0-15,-4 0 1 16,-1 0-1-16,1-4-1 0,-3 2-1 0,1 2 3 16,-3-3 0-16,0 1-2 0,-4 2 1 0,2-4 0 0,-5 4 1 15,1-5 0-15,-3 1-2 0,0 2 0 0,-1-5 1 16,-1 5-2-16,0-7 3 0,0 3-2 16,-2-1 0-16,-7-4 1 0,1 2 1 0,1-2-3 15,1 2 3-15,2 0-2 0,-3-4 2 0,-2 2-2 16,3 0 0-16,0-6 1 15,-3 3 0-15,-2-6-1 0,2 1 2 0,5-6-1 16,2 6-1-16,7-1 1 0,-1 0-2 0,3 2 4 0,4 3-2 16,0-1-1-16,3 1 2 0,-1 4-3 0,0 0 2 15,1 4 1-15,1-2 0 0,1 1-2 0,0 3 1 16,1 1 0-16,-1 2-1 0,4-3 1 16,4 12-1-16,1-5 0 0,-5 0 0 0,2 0-5 15,-2-2-2-15,0 0 0 0,0 3 0 0,0-3-2 16,0 0 2-16,0-3-3 0,-4-1-2 15,1 4 7-15,3-2 9 0,0 2-3 0,0 0 1 16,0 2 0-16,3 0 0 0,1 3 0 0,-2 1 2 16,0 1-3-16,3 2 0 0,1 2 1 0,1-3-2 15,2 6 1-15,-3-3 0 0,6 4 0 0,-1-4 2 16,2 2-3-16,0 5 2 0,2-7-1 16,1 5 1-16,2-1-2 0,-1-2 3 0,5 7-2 15,2 0 1-15,-2-2-1 0,-2-3 0 0,0 0-1 16,0-4 0-16,-2 3-1 0,-1-3 2 0,-3-3 0 15,1 3 1-15,-4-2-2 0,0-2 1 16,-2 0 1-16,-3-1-3 0,1-1 5 0,-3 1-3 16,1-1 2-16,-3-1-1 0,0 0 2 0,-2 1-3 15,0 1 1-15,-2 1 0 0,0 0 0 16,-3-1-1-16,-1 1 0 16,-1 2 1-16,-4 0-2 0,0 2 3 0,0-3-3 15,-6 3 1-15,6 0 0 0,-9 0 0 0,-2 0 1 0,0 0-2 0,-3-2 1 16,5 0 2-16,1-4-2 0,-1 1 2 0,4-1 1 15,1-1-3-15,6-4 0 0,0 0 1 16,0 0-2-16,5 0 2 0,0-2-3 0,1-3 1 16,1 3 0-16,2 0 0 0,0-2 0 0,2-3 0 15,3 0 0-15,4-2-2 0,-1 1 4 0,6-1-1 16,-1-2 0-16,7 0 0 16,0 0 1-16,4 0-2 0,-2 2 0 0,4-2 1 0,7-2 1 15,1-1 0-15,-4 3-1 0,1 3-1 0,-4 1-3 16,-3-2-9-16,-2 5-7 0,-4-1 11 0,-5 3 5 15,-2-2 6-15,-4 4 1 0,-3 0 0 16,-4 0-1-16,-2 2 0 0,-3 0-1 0,-1 3 0 16,-8 1-1-16,1 3 2 0,-2-5 0 0,-5 5-2 15,-4 0 0-15,-1 0 3 0,-5 0-3 0,1 0 3 16,-2 2 4-16,-13 0 1 0,4 0 1 16,3-3-1-16,6-1-3 0,4 2 1 0,5-9-1 15,5 2 0-15,1-2-7 0,5 0 3 0,3 0 0 16,-1-2-2-16,6-5-2 0,-1 3 2 15,6-3 2-15,0-2-2 0,10 1 0 0,1-3 2 16,2-3-4-16,7 3 4 0,0-4-4 16,5-1 3-16,-3 3-2 0,0 2 2 15,0-2 0-15,-4 4 1 0,-2 0-1 0,-3 0 0 0,-4 5 3 0,0 0 0 16,-2 1 0-16,-2-1-1 0,0 0-4 16,-5 1 2-16,0 1-2 0,-2 2 2 0,-2 0-1 15,-3 0 1-15,-4 2-2 0,-2 1 3 0,-4-1-1 16,-3 4-1-16,1-3 2 0,-5 1 0 0,0 3-1 15,-3-1 0-15,1 1-2 0,2-3 2 16,2 3 2-16,0-3-2 16,3 3 1-16,4-5-1 0,-3 3 0 0,5-1 1 0,4-2-3 15,1 0 1-15,-1 1 1 0,3-3-2 0,2 0 1 16,-1 0 1-16,6-3-1 0,-1 1 1 0,4-4 0 16,3 1-2-16,2 1 3 0,-2-3-2 0,4-2 2 15,-2 5-1-15,0-3 2 0,0 1-1 0,-2 1 2 16,0 1 1-16,-5-1-1 0,3 5-1 15,-3-6-2-15,-1 4 1 0,-1-3 0 0,-2 5-4 16,-2-4 2-16,-5 4-1 0,-2 0 2 0,-2 4 0 16,-4 1 0-16,-5 3 0 0,0-5-1 15,-4 5 4-15,-5 6-5 0,1-3 1 0,3 0 1 16,3-2-4-16,7-3-1 0,2 3 2 0,2-7 2 16,2 5 1-16,4-5 1 0,3-2-1 0,-2 0 0 15,6-2 0-15,0-3 0 16,3 1-1-16,1-5 1 0,7 0 1 0,1-2-3 15,1-2 3-15,3 2-1 0,-3-4 1 0,5 1-1 0,-5 1 3 16,1 2 1-16,-3-4 1 0,0 4 0 0,-2-3 3 16,-2 3-5-16,-2 3 0 0,-3-1 0 0,-2 2-5 15,-2 1-2-15,-2 1 4 0,-2 1-2 16,-1 4 1-16,-4 0 2 0,-2 4-2 0,0 3 1 16,-2-3-4-16,-2 5-3 0,4 0-3 0,-2-3-2 15,2 1-8-15,2 2-9 16,-2-5-1-16,4 1-1 0,3-1-32 0,-3-2-46 0,5 1-55 15,-3-1-39-15,3 0 108 0</inkml:trace>
  <inkml:trace contextRef="#ctx0" brushRef="#br0" timeOffset="3484.1639">17438 5483 61 0,'7'7'8'0,"8"-2"-16"0,-6-1 13 0,-9-2 19 16,-2 3 6-16,2-5-5 0,0 2 1 0,0-2 25 16,0 2-7-16,2-2-13 0,0 0 17 0,3 0-8 15,1 0-17-15,3-2-6 16,2 0 2-16,2-1-6 0,1-1 5 0,1 0-1 0,1 1-2 15,1 1 1-15,3-2-8 0,-2-1 2 0,4 3-3 16,2-2 1-16,0 1-1 0,14-1 3 16,1-3 1-16,3 3-3 0,5-3-6 0,3 3 3 15,19-7-2-15,8 2-1 0,22-6 0 0,-6 4 4 16,-12 2-3-16,-8 0 0 0,-2 2 1 0,3 3 2 16,-10 0 1-16,-6-3 1 0,-3 0 1 15,-11 1-3-15,-2-1 5 0,-5 3-1 0,-1 2 0 16,-3-1-4-16,-2-1 1 0,-3-3 3 0,1 5 0 15,2-2 2-15,-7-1-4 0,5 1-6 0,-5-1 3 16,0 1-6-16,0 0 2 0,-2-1-1 16,-2 1-1-16,-2-1 2 0,0 3-1 0,-7 0 3 15,-5 0 4-15,1 2 3 16,-5 0-3-16,-9 0 0 0,1 0-3 0,4 2 2 16,-1-2-2-16,1 0-5 0,0-2-4 0,4 2-2 0,0-2-5 0,-4-1-14 15,-2 3-8-15,-3-4-7 0,3 4-9 16,-3 0-31-16,1-2 11 0,-3 2-36 0,0 0-9 15,-2 0-114-15</inkml:trace>
  <inkml:trace contextRef="#ctx0" brushRef="#br0" timeOffset="5312.3638">17837 5201 197 0,'14'11'101'0,"-1"-2"6"0,-4-9-49 0,-3 0-22 0,1-4 4 16,-3 1-5-16,1-1-11 0,-1 4 5 0,-4-2-17 0,2 0-7 15,0 2-5-15,-2-3-4 0,3 1-2 0,-3 2-6 16,2-2 0-16,-2 0 10 0,0 0-1 0,0 2-4 16,0 0 8-16,0 0 0 0,0 0-2 15,-2 2 1-15,-1 2 0 0,-3 3-1 0,-7 6 2 16,-5-2-1-16,-4 5 0 0,-2 1 3 0,-3 1-2 15,-1 2 4-15,-8 0 0 0,-1 4-2 16,-3 0 3-16,7-2-3 0,0-4 0 0,4 2 2 16,3-1-4-16,-1-1 1 0,1 0-1 0,2-3 0 15,2 3 1-15,2-5 0 0,2 0-1 0,3-2-1 16,6-2 2-16,2-2-1 0,1-1 2 0,1-1-3 16,3-3-1-16,-2 2 2 0,12-10-1 15,-5 6-1-15,-1-2 4 16,0-1 0-16,-2 3 1 0,2 0 6 0,0 0-5 15,-2 0 6-15,0 0-3 0,0-2 0 0,-2 4 1 0,0-2-2 16,2 3 0-16,0-3-1 0,0 2-4 0,2-2 1 16,0-2-2-16,3 2-2 0,-1-3 2 0,1 3-1 15,-1-2 1-15,3 0 1 0,2 2-3 0,-1-2 3 16,1 2 0-16,2-3 2 0,5 3-1 16,-1 0-2-16,1 0 1 0,1 0 0 0,3 3 0 15,2-1-1-15,0-2 3 0,9 0-2 0,0 2 2 16,2 0 1-16,-2-2-4 15,0 3 2-15,4-1 2 0,-4 0-4 0,2 0-1 16,0 0 0-16,0 1 1 0,-2-1-1 0,4 0-1 16,-4 0 2-16,-2 0-2 0,-5 3 2 0,-2-3-1 0,-2 2-2 15,-5 3 5-15,-4-5-4 0,3 3-1 0,-6-3 4 16,-1 2-1-16,2-2-3 0,-3 1 2 16,-1-1 1-16,-1 2-2 0,1-4 3 15,-3 2-2-15,0-2 1 0,-11 0 4 0,7-2 3 0,0 2 0 16,0 0 6-16,2 0-3 0,2 0-3 0,0 0-8 15,-2 0 1-15,-2-4-2 0,0 2-1 16,-1-3 2-16,-1-1 1 0,0-3-2 0,-3 0 0 16,0 0 2-16,1-2-4 0,-3-4 3 0,0 4-2 15,0-5 0-15,0 1 0 0,1-1 1 0,-1 1 0 16,-2-1-1-16,2 1-3 16,-2-3 2-16,2 3 3 0,0 0 1 0,-2-5-2 0,0 2 0 15,0 0 1-15,2 3-1 0,1 0 2 0,-1 1-3 16,0 1 4-16,-2 0-4 0,2 2 4 0,0 0-4 15,0 0 2-15,3 2 0 0,-3 2-1 16,5-1-1-16,-3 1-3 0,3 3 4 0,-1-1-1 16,1 1 1-16,2-1-3 0,-1 3 4 0,1 0-3 15,0 0 2-15,2 2-4 16,0 4 4-16,0-2-5 0,0-4 3 0,-2-2 0 0,2 4-2 16,-2-3 1-16,2 1 2 0,0 2 0 0,-3 2 2 15,3 1-1-15,0 1 0 0,0 0 2 0,0 3-3 16,0 2 3-16,0 0-2 0,0 4 3 0,3 0-2 15,-1 0-2-15,-2 3 4 0,2-1-2 16,0 1 2-16,-2 1 0 0,5-1-2 0,-5 1 2 16,4 3-1-16,-2-2-1 0,0 4 1 0,1 0 1 15,-1 0-2-15,2 9 2 0,1 0 1 16,1-3-3-16,-1 1 2 0,-1-2 1 0,3-3-1 16,-1-2-1-16,-1-2-2 0,1 0 3 0,1-3-1 15,0-1-1-15,-3-3 1 0,3-2 0 0,-3-2 1 16,0-3-3-16,1 3 3 0,-1-2 0 0,-4-5-2 15,2 2 3-15,-2-8 3 16,3 0 1-16,-3 1-1 0,-3 3 2 16,3 0 1-16,0 0-1 0,-2-2 3 0,2 2-12 0,0 2 2 0,0-4-2 15,0 0 0-15,0 0 3 0,-2-7-4 16,0 0 1-16,-3-2-2 0,-1-4-2 0,-1-3 4 16,1-2 0-16,-3 0 0 0,2 0 1 0,-4-4-1 15,2 4 1-15,0-2 0 0,-2 0-1 0,3 2 1 16,-1 3 0-16,0-1 0 0,0 3 0 15,0-3-2-15,1 0 2 0,1 5-3 16,2 0 1-16,1 2-1 0,-3 2 1 0,7 0 1 0,-2 3-1 16,0-3 0-16,2 5 2 0,0-3 0 0,0 5-2 15,0-1 0-15,-2-1-2 0,2 2-8 0,0 0 0 16,0 2-5-16,-2 0 12 0,2 0 2 16,-5 0 1-16,1 2-4 0,-5 2 4 0,-2 1 3 15,-4 1 1-15,-1 1-1 0,-8 2 0 0,2 2-1 16,0-2 1-16,2-1 1 15,2-1-2-15,3 2-1 0,-1-3 3 0,5-1-4 0,3-1 3 16,-1 1-3-16,4-3-1 0,-1 0 0 0,4 0-6 16,-1-2 0-16,1 2-1 0,0-2 8 0,2 3 0 15,0-3 6-15,4 0 2 0,1 2 1 16,4-2-5-16,2-2 5 0,4 2-6 0,5-3 2 16,4 1-3-16,3-2-2 0,-1 2 4 0,5-3-2 15,9 3 1-15,-3 0-1 16,-8-3-1-16,-1 5 0 0,-6-2 3 0,-2 2-5 0,-9 0 2 15,0 0 3-15,-4 0 4 0,-3 2-3 0,1 3 0 16,-5-1 1-16,-5 1-4 0,-1 1 0 0,-8 1 1 16,-1 0 0-16,-3 1-1 0,-4-1 2 0,-2 2-1 15,0-3 3-15,-3 1 2 0,3 0-4 16,2-1 0-16,0 1-1 16,2-1 2-16,3-1-3 0,1-3 0 0,3 2 1 15,2-1-1-15,2-1 2 0,2 0-3 0,-1 0 2 0,3-2-1 16,1 0-1-16,2 3 0 0,-1-3-1 0,1 0-1 15,2 2-2-15,0-2 5 0,0-2 2 0,7 2-1 16,-3-3 0-16,7-1 1 0,5 2-3 0,4-5 2 16,4 3-1-16,4-3 0 15,3 3 0-15,2-3-1 0,14 0 1 0,-8 1 1 16,1-1 0-16,-7 3-1 0,-4 2 0 16,-5-1 1-16,-6-1 1 0,-1 4-1 0,-6-2 2 0,0 0-2 0,-6 2-1 15,-1 0 5-15,-2 2-3 0,-4 0 1 16,2-2-3-16,-4 4 1 0,-5 1 0 0,-2 1-1 15,-4 1 2-15,-5 0-1 0,-5 1-3 0,-1-1 4 16,-3 0-2-16,-2-1 0 0,1 3 1 0,-15 0-1 16,8 0 0-16,2-3-1 0,4 1 0 0,7-3 2 15,2 1-1-15,4-3 0 0,2 0-4 16,8 0-8-16,-1-2-23 0,4 0-36 0,3 0-63 16,2 0 42-16,-2 5-110 0</inkml:trace>
  <inkml:trace contextRef="#ctx0" brushRef="#br0" timeOffset="6500.0349">20027 4813 153 0,'-7'24'86'16,"1"-8"-57"-16,-1-5-17 0,0-7-31 0,1 1 15 16,1 1 17-16,1 1 16 0,-1 4 43 0,3 0-30 0,0 9-17 0,-2 0-3 15,1 6 8-15,1 5-5 0,0 9-8 16,0 6-4-16,-3 7 0 0,1 15-7 0,2 1 2 15,2-14-3-15,0-7-1 0,0-12-2 0,4-8 0 16,-4-4 0-16,5 1 0 0,-1-10-4 16,0 1-2-16,1-5 1 0,-3-3 1 0,0-1 2 15,3 0-2-15,-5-3 4 0,2 0-1 0,-4-12 8 16,2 3 13-16,0 3 18 0,0 4-37 0,0 0-2 16,-5-4-3-16,1 0 0 0,-1-2 1 15,-1-3 2-15,-1-2 2 0,1-4 0 0,-5-2-3 16,0-1 1-16,2-2-2 0,-2-4 1 0,2-2 0 15,0-4-2-15,2-1 0 0,1 0 0 0,-1-15 0 16,3 0 2-16,2 0 0 16,-1 4-1-16,3 1 0 0,0 1 1 0,5 3-1 15,-1-5 1-15,1 5 2 0,3-14-3 0,1 7-5 0,2 3 5 16,0 1-1-16,0 3 2 0,3 2 0 0,1 4 0 16,3 5-3-16,1 0 2 0,6 4-1 15,1 4 2-15,5 5 1 0,0-2-3 0,4 4 3 16,0 3-2-16,1 1 1 0,-1 5-2 0,-6 5 2 15,2 1 0-15,-1 3-1 0,1 4 2 0,0 3 1 16,2 12-3-16,0-1 3 16,0 8-1-16,-8-6 0 0,-6 4-1 0,-3 2 2 0,-7-4 4 15,-7 0-3-15,-4-5 1 0,-3 3 3 0,-3-7 0 16,-10 0 0-16,-2-4-2 0,-6-3-2 0,-5-2-2 16,-2 1-1-16,-5-10 2 0,3 1-3 15,0-3 3-15,-1 0-4 0,1-4 2 0,-2-3-1 16,-1 1 0-16,-2-7 3 0,5 0-3 0,2 2-1 15,4-2 1-15,5 4-12 16,0 1-10-16,8-3-10 0,3 2-12 0,2 5-35 0,5-4-32 16,-1-1-67-16</inkml:trace>
  <inkml:trace contextRef="#ctx0" brushRef="#br0" timeOffset="8203.3914">20529 5181 208 0,'-2'0'86'0,"-2"0"27"16,-3 0-77-16,1-6-1 0,-1 1-10 0,-4-1 5 0,2-1-24 0,0 3-7 15,-2 2-3-15,2-5-2 0,-2 5 1 16,-2 0-2-16,-2 2 1 0,-1 2 2 0,3 7 0 16,-4-7 1-16,1 7 2 0,1 2-1 0,-1 2 1 15,3 2 1-15,-5 5 0 0,3 0-4 0,-1 4 4 16,5-4 1-16,0 4 3 0,5-4 3 16,-1 0-4-16,3 0 3 0,4-3 4 0,0-1-2 15,4-3-2-15,3 0 4 0,2-4 0 0,4 0 2 16,-2-2-2-16,4-3-2 0,1-4 4 0,1 0 6 15,-1 0-8-15,1-4 5 0,-3 1-6 16,-1-1 0-16,0 0-3 0,3-1 1 0,-3-4 2 16,0 1-3-16,0-3 0 0,-2 0-2 0,0-5 0 15,-2 3 2-15,0-7 1 0,-5 2-1 0,3 1-4 16,-7-3-4-16,0-2-4 0,-4 2 9 16,-1-2-5-16,-6 2 0 0,2 2 1 0,-4 3-2 15,-2-3-1-15,-7 1-3 0,0 4 3 0,2-1 0 16,4 8 0-16,3-1 0 0,-2 3-6 0,-3-1 5 15,3 5-3-15,-1 0 2 0,5 2-10 16,0 1-2-16,2-1-8 0,0 2 2 0,5 3 8 16,-3-1-4-16,3 1 3 15,2 2-4-15,0 0 8 0,6 2-2 0,-2-2 3 16,5-1-17-16,2 1 4 0,2-2-27 0,4 2 0 0,5-3 40 16,2-1-2-16,2-1 3 0,3-2 11 0,1-2 7 15,3 2 1-15,9-4-1 0,-5 0 2 0,-2 2 19 16,-4-4 54-16,-5 1-22 0,-4-1-19 0,-2 0-10 15,-3-1-5-15,-4 1 3 0,0-5-2 16,-2 5-5-16,-2-3-6 0,-3 0 9 0,0 3-10 16,1 0-2-16,-3-1 3 0,-6 1-13 0,1 2-8 15,1 2 2-15,0-3-2 16,2 3-12-16,2 0 17 0,0 0 2 0,1 3-1 0,-3 1 0 16,2 3-1-16,-4-1 0 0,2 3 2 0,-3 4-3 15,3 0 0-15,-2 1 1 0,-2 3-3 0,4 1 3 16,-2-3-4-16,2 3 7 0,-3 2-4 0,3 2 0 15,3-2-2-15,-1-3 2 0,0-1 2 16,2-1 2-16,1-1-3 16,1-3 5-16,1-3-1 0,-3 1 0 0,5-2-2 0,-2-3 4 0,2 1-3 15,0-1 1-15,2-4-5 0,2 0 2 16,0 0 1-16,2-4-2 0,1-1 3 0,-1-1 0 16,1 1 0-16,-3-4-2 0,2 1 1 0,1-3-2 15,-3-3-2-15,0-3 1 0,1-1-1 0,-1-2 0 16,-2 0 0-16,2-4 1 15,0 4 2-15,-4 0 1 0,-2 5 3 0,-1 2 5 16,-1 2 2-16,-3 2-10 0,-4 0-2 0,-1 7-5 0,3-3 2 16,0 3 6-16,0 2-4 0,0 2-1 0,-2 3 2 15,-2-1-2-15,-3 5 2 0,1 2-1 0,-1 0-1 16,0 5-1-16,1-1 0 0,1 3 3 16,5-3-4-16,0 3 4 0,0-3-3 0,5 1 0 15,1-3 4-15,5 2 2 0,0 1-1 0,0-8 1 16,3-1 0-16,-1 0 4 15,2-5-3-15,-1-2 0 0,-1-2 1 0,0 0-1 0,-2-3 0 16,0-2-3-16,0 1 1 0,0-3 0 0,-4 2-2 16,2-1 1-16,-1-8-1 0,1-1 0 15,-2-1-2-15,2-2-1 0,-3-2-2 0,1 2 0 16,0-2 0-16,-5 2 5 0,0 0-3 0,-2 5 6 16,-2 0-5-16,-3-1 2 0,-4 3 0 0,-2 2 0 15,0 2-3-15,-2 5 2 0,0-1-2 0,6 3-1 16,-4 0-4-16,3 2-12 0,-1 0-1 15,2 2 7-15,0 0 9 0,1 3 0 0,4-1-1 16,-1 3 3-16,3-1-5 0,0 1 7 0,3 2-1 16,3-3 2-16,-1 3 0 0,6-2 1 0,-2-1 0 15,6 1 2-15,-2-5-2 16,3 0-1-16,1 1 2 0,8-3-3 16,-1-3 0-16,2-1 4 0,1 0-5 0,-1-3 4 15,1-2-2-15,-1 3 0 0,-2-3 0 0,1 0 1 0,-3 2 1 0,0-6-1 16,-5 4 0-16,-1-2 1 0,-1 2 1 0,-4 1 0 15,0-1 0-15,-2 0 0 0,-2 0 0 16,-1-2-2-16,-1 2 0 0,-3 0-1 0,0-2 2 16,0-2-5-16,-2 4 6 0,-2-2-4 0,0 5-3 15,2-3 3-15,-5 2-2 0,3 3 1 16,-2-5 0-16,-1 7 2 16,1 0-1-16,-5-1 1 0,0 3 2 0,-2 3-1 0,3-3-1 0,-3 2 1 15,-3 2-1-15,-1 3 0 0,-1-3 0 0,-1 5 0 16,-1 0 0-16,3 4 1 0,-3-4-2 15,5 2 3-15,0 4-1 0,-1-1-2 0,3 1 2 16,0 3-1-16,3-1-1 0,-1 1 3 0,2 0-2 16,3-1 0-16,-3 1 3 0,7 0-6 15,-2-1 5-15,4-1-2 0,2 6 1 16,3-5 1-16,4 3 0 0,-2-9 2 0,4 2-3 0,7 3 1 16,4-3-2-16,1-2 1 0,-3-2 0 0,2-2 0 15,-2-1 1-15,2-4-1 0,-4 1 1 0,4-1 4 16,-4-4 3-16,0-1-2 0,0-1-2 0,0-3 3 15,-3-1-3-15,1-3-2 0,0-1 0 16,-3-3-4-16,0-3 0 0,-1 1 2 0,-1-3-3 16,0 0 4-16,0 0-5 15,-2-2 3-15,0 5 0 0,0-3 0 0,-2 4 2 0,0 1-3 16,-2 2 4-16,-3 6-4 0,0-2 4 0,-1 3-5 16,-6 1-3-16,1 3-1 0,7 0 6 0,-3 0 2 15,4 4-2-15,-1 0-1 0,1 0 3 16,3 3-3-16,2 1 1 0,3 5 0 0,1-2 0 15,0 4 0-15,3 0 1 16,0 5 1-16,2-2-2 0,-3 3 1 0,1-1-1 16,-3 2 4-16,3 2-4 0,-5 0 2 0,3-2 1 15,-8 0-2-15,3-5 0 0,-4 1-1 16,0-3 2-16,-3 0-1 0,0-4-1 0,-1 0-2 0,1-1 0 0,0-1 3 16,-1 0-3-16,-1-1-10 0,2-1-13 0,5 4-16 15,-2-3-31-15,4 1-38 0,2-1-91 16,2 3-69-16</inkml:trace>
  <inkml:trace contextRef="#ctx0" brushRef="#br0" timeOffset="8764.6929">20020 5856 110 0,'-35'-7'99'0,"6"1"-61"16,5-1-7-16,2 3-9 0,4 2 51 0,3-3-44 16,4 3-2-16,0 0-11 0,4 2 19 15,1 0 8-15,-1-2-17 0,5 2-11 0,11 0-5 16,-3 2 3-16,-10-4 0 16,4-1-6-16,0 3 1 0,6-2 3 0,8 0 2 15,-3 0-6-15,11-3 3 0,6 1-6 0,12 0 0 0,6-1-4 16,31 1 4-16,3-3-3 0,4 3 0 0,37-1-1 15,44 1 9-15,-21 2-3 0,32 2 10 0,-81 0 0 16,2 0 3-16,2 0-6 0,-2-2-2 16,0 2-3-16,2-3-2 0,0 1-2 0,-1 2 0 15,-1-2 0-15,-7 0-1 0,-2 2 0 0,-6-3 1 16,1 3-2-16,-5 0 0 0,-3-2 0 0,-14 2-2 16,1 0-2-16,-2 0 2 0,-3 0 0 15,-11 0 0-15,-6 0-1 0,-11 0 1 0,-7 0-1 16,-7 0-3-16,-4-2-9 0,-6 2-13 0,-1 0 1 15,-13 0-7-15,5 0 22 0,6 2-15 0,-4 0-14 16,-5-2-22-16,-2 3-13 0,-4-1-4 16,-5 0-43-16,-8 0-107 0</inkml:trace>
  <inkml:trace contextRef="#ctx0" brushRef="#br0" timeOffset="9124.7848">19769 6021 102 0,'4'16'259'0,"3"-7"-169"16,-5-5-28-16,2 1-62 0,1-5 20 0,4-3 7 15,4 1-4-15,7-4-5 0,6-1-7 0,9-2 13 16,10 0-6-16,10 0-4 0,6 1-2 16,34-8-2-16,7 1 0 0,37-5-3 0,61-2-1 15,-98 20-4-15,6-3-2 0,-3 5 0 0,8-4-1 16,-5 4-1-16,-2 0 0 0,0 2-1 0,-5-2 2 16,3 0-3-16,-7 0 1 0,2 2 2 15,-9 0-2-15,-1-2 2 0,-10 3-2 0,0-1 0 16,-15 2-9-16,2 3 4 15,-19 0-7-15,-3-1-11 0,-7-1-19 0,-4 1 4 16,-4 1-40-16,-3-1-78 0,-1 1-41 0</inkml:trace>
  <inkml:trace contextRef="#ctx0" brushRef="#br0" timeOffset="34469.0563">19162 7444 50 0,'3'-3'51'0,"-1"1"-23"0,-2 0-16 0,0 0-9 15,0-3-4-15,0 3 2 0,0-2-1 0,2 4 3 16,-2-5 7-16,0 3 2 0,0 0 16 16,0-2-16-16,0 4 2 0,0-5 2 0,0 3 8 15,0 2 0-15,0-4 3 0,0 4 8 0,0 0-1 16,0-3-14-16,-2 1 2 0,2 2-7 0,-2-2 4 16,2 0 10-16,-3-1-12 15,3 1 7-15,0 2-11 0,-2-4-1 0,0 2-4 0,2 2-3 16,-2-3-3-16,2 1 0 0,-2 0-1 0,2 0-3 15,0 2-3-15,0 0 3 0,0-2-1 0,0 2 0 16,-3-3 0-16,3 3 1 0,0 0 0 0,0 3 0 16,0-3 0-16,0 0 0 0,0 0 2 15,0 0 0-15,0 2-2 0,0-2 1 0,0 4-1 16,0-2 0-16,0 3 2 16,0-1 0-16,0 3 0 0,0 0-2 0,0-1 0 0,0 1 2 0,0-1-2 15,0 3 2-15,-2-2-1 0,2 2 1 0,0-1 3 16,0 1-2-16,-2 2-1 0,2-2 2 15,0 2-3-15,0 0 2 0,0 0-2 0,0 2 2 16,-2-2-1-16,2 3 0 0,0-1 0 0,2 0 1 16,-2 3 1-16,0-3-1 15,0 2 0-15,0-2 2 0,2 5-3 16,-2-2 5-16,2-1-1 0,1-4 0 0,-1 2 1 0,-2-2-2 0,0 0-1 16,0 0 0-16,2 0-1 0,-2 0 0 15,0-2 1-15,0 0 3 0,2 2-4 0,0-2 0 16,-2 2-1-16,3-2 1 0,-1-1-2 0,0 1 2 15,-2 0-2-15,0 0 3 0,0 0 3 16,0 2 1-16,0-2-4 0,-2-1 3 0,2 1-3 16,0 2-1-16,-2-2 1 15,-1-2 0-15,3 2-2 0,-2-3 3 0,0 1-3 0,0-1 2 0,0-1 0 16,2-3 4-16,-3-4 2 0,3 4 3 0,0 2 15 16,0-1-1-16,-2-1-14 0,2-2-10 15,-2 0-2-15,-2 0 0 0,-1-2-1 0,-1-1 0 16,-5-1-2-16,-3 0 2 0,1-1 0 0,-5-4 2 15,1 3 0-15,-10-5-2 0,5-3-1 0,-2 1 1 16,6 7 1-16,-4-10 2 16,3 3-4-16,1 0 3 0,0 2 1 15,3-5-1-15,-1 5 0 0,5 0-2 0,-2 0 2 16,4 0-1-16,0 2-1 0,1 1 1 0,-1-1-1 16,4 0-2-16,-1 2 3 0,-1 1-5 0,3-1-12 0,-1 0-15 15,1 3-15-15,0 2-30 0,1-3-4 0,-3 5-30 16,4-2 48-16,-3 2-88 0</inkml:trace>
  <inkml:trace contextRef="#ctx0" brushRef="#br0" timeOffset="35046.642">18750 7439 11 0,'-6'0'99'0,"1"0"-41"15,1-2-22-15,-1 2-29 0,3-2 0 0,0 0-4 16,2-1 3-16,0 1 9 0,2 0 2 16,0-2-4-16,0 1 3 0,3-1 1 0,2 2 5 15,-1-3-3-15,3 3 13 0,-2-2-7 0,4-1-10 16,-3 3-6-16,1-2-1 0,0 1 4 0,0 1 2 15,0 0 8-15,2 0-4 0,-2 0-3 16,2-3-7-16,0 5-1 0,0-4-3 0,0 4-1 16,-3-2 0-16,8-1-2 0,-3 3 2 0,3-2 0 15,3 0 2-15,6 2 2 16,-1-2-1-16,0 0 0 0,0-1 0 0,-2 1 1 16,3 0-2-16,-1-2 1 0,-2 1 1 0,2 1 2 0,-2 0-2 15,3-2-2-15,-1 4-1 0,0 0-3 0,0 0 0 16,3 0 1-16,-3-3-5 0,3 6 4 0,-1-3-3 15,-2 2 0-15,-4 0 1 0,0 0 0 16,-2 0 3-16,-5 1-2 0,0-3 4 0,-2 2 1 16,-2-2-1-16,0 2 1 0,-5-2 2 0,0 0-3 15,-12 0 2-15,3 0-6 16,3 0-3-16,0 0-3 0,2-2-18 0,0 2-59 0,2 0-75 16,0 0-140-16</inkml:trace>
  <inkml:trace contextRef="#ctx0" brushRef="#br0" timeOffset="35812.2994">19396 7876 13 0,'-2'-11'56'0,"-2"4"-12"15,1 1-25-15,-1-3-10 0,4 2-2 0,-2 3 20 0,0-3-12 16,2 0-6-16,0 1 5 0,0 1 8 0,0-1-4 16,0 1 2-16,0 1 2 0,0 0 22 0,0-1-10 15,2 3-4-15,-2-2-13 0,2 1 6 16,-2 1 5-16,0-2 5 0,0 4-12 0,2-2-1 16,-2-1-15-16,0 3-2 15,0-2-5-15,0 2 1 0,0 0-4 0,0 0 1 16,0 0 3-16,0 0-1 0,0 0 1 0,0 0 3 0,0 0 1 0,2 2 3 15,1-2-4-15,-3 0 4 0,4 0 2 16,-4 3-2-16,4-1 0 0,-1 0 1 0,-1 0-2 16,0 3 2-16,2-1-1 0,-1 0-2 0,-1 3 1 15,0 0-3-15,0 1 0 0,0 3-1 16,1 3 1-16,-1-1-3 0,0 2 4 0,0 1-3 16,0-1 0-16,-2 3-2 15,3-1 2-15,-1 6 1 0,-2-1 1 0,2-3 3 0,-2 1 0 0,0-2 2 16,-2 0-2-16,2-3-2 0,0-2-3 15,-2 0 2-15,-1 1-3 0,1-3 2 0,2-2 0 16,-2-1-2-16,0 1 0 0,2-2 0 0,0-1-1 16,0-1 0-16,0-1 1 0,0 1-3 0,0-1 3 15,0-2-3-15,0 0 3 0,0-2-4 16,0 0-1-16,0 3-23 16,0-6-24-16,-2 3-42 0,-1 0-51 0,1-4-76 0</inkml:trace>
  <inkml:trace contextRef="#ctx0" brushRef="#br0" timeOffset="36312.595">19676 7796 2 0,'-2'0'15'16,"2"0"-13"-16,0 0 28 0,0 3 16 0,0-3-5 15,0-3-3-15,0 3 0 0,0 0-13 16,0 0-4-16,0 0-6 0,-2 0 15 0,2 0-2 15,0 0 4-15,-2 0-2 0,2 0-14 0,0 0-2 16,0 0-1-16,0 0-2 0,0 0-1 0,-3 0-5 16,3 3 1-16,0-3 17 0,-2 2-6 15,2-2-8-15,0 2 4 0,0 0-4 0,0 0 8 16,0 3-4-16,-2-1-4 0,2 1 1 0,0 1-5 16,0 1 3-16,0-1 0 0,-2 3-5 0,0 2 3 15,2-2-3-15,-3 2 2 0,1 2-5 16,0 3 6-16,0-3-2 15,0 3 3-15,-1-1 3 0,1 0-2 0,0 3 2 16,2-3-5-16,0 3 0 0,0 2 0 0,0-2-2 0,2-1-2 0,0-1-3 16,1-1-2-16,-1-4 3 0,2 2-2 15,-2-2-1-15,1-2 0 0,-1 0-1 0,2 0-25 16,-4-3-4-16,5 5-9 0,-3-4 1 0,0 0-46 16,-2 1-28-16,2 1 11 0,-2 0-77 0</inkml:trace>
  <inkml:trace contextRef="#ctx0" brushRef="#br0" timeOffset="37546.6799">20529 7314 20 0,'-2'-5'41'0,"2"3"-12"0,-2 0-14 16,2 2-3-16,-2-3-10 0,2 1-3 0,0 2-14 15,0 0 60-15,0 0 0 0,-2 0-17 0,-1 5 3 16,3-5-21-16,-4 4 7 0,2 1 0 0,0 1 5 16,-1 1 3-16,1-1-6 0,0 3-8 15,2-2 3-15,0 2-7 0,0 2-3 0,0-3 3 16,0 3 2-16,2-2-3 15,0 2 3-15,1 3-3 0,-1-1-1 0,-2 0-3 0,2 2 2 16,0 3 2-16,-2-2-1 0,2 3-1 0,-2-1-1 16,3 2 0-16,-3 4 2 0,2 0-1 0,-2 1 1 15,0-3 2-15,0-2-3 0,0-1 5 0,0-1-3 16,0 0 1-16,0-3-2 0,0 0-1 0,-2 1-1 16,-1-5-2-16,1 2 3 15,2 0-1-15,0 1-2 0,-2-3 1 16,2 2 1-16,-2-4-1 0,2 2-2 0,0 2 3 0,-2-2-2 0,2-2-2 15,-3 2 1-15,3-2 1 0,0 2-1 0,0-2 0 16,0 2-1-16,0-3 1 0,0 1-1 16,0 2 1-16,0-4-2 0,0 2 3 0,0-1 1 15,-2-1 4-15,2 0-1 0,-4-1 0 0,2-1 4 16,-5 1-6-16,-2 3 0 0,0-4-2 16,-4-1-2-16,2 0 2 0,-4 1 1 15,4-3-2-15,-3 0 5 0,6-2 1 16,-3-2-4-16,0-2 1 0,0-3-2 0,-1 0-1 0,4-1 0 0,-1-1 1 15,-2 0-2-15,0-7 0 0,-2 1 2 16,2-5-2-16,-3 9 0 0,1-2 1 0,-2-7-1 16,-5 2-4-16,2 1 3 0,-2 1-11 0,3 3-9 15,-3 0 1-15,2 0-3 0,1 2-31 0,-1 2 7 16,2 0 7-16,3 2-32 16,0 1 40-16,0-1-124 0</inkml:trace>
  <inkml:trace contextRef="#ctx0" brushRef="#br0" timeOffset="38094.1031">20106 7349 34 0,'-6'2'58'0,"1"0"-8"0,3-2-13 0,0 0-13 15,2-2-9-15,0 0 6 0,4 0 2 16,1-1-10-16,1-1 4 0,3 2 4 16,2-3 2-16,0 1 7 0,2 2-5 0,0 0-7 0,3-1 5 15,-1 1-7-15,3 2 9 0,0-2-9 0,-1 2 6 16,3-2-8-16,4 2 0 0,1 2-1 16,1-2-5-16,-2 0 0 0,3-2 0 0,-1 2-5 15,-2 0 2-15,1-2-3 16,1 2 2-16,1-3-2 0,-1 1 1 0,-2 0 0 15,1 0-4-15,-3-1 4 0,0 1-1 0,-7 2-1 16,3 0 1-16,-5 0 1 0,0 0 0 0,-4 0-3 0,0 0 5 16,0 2 0-16,0 1 1 0,-1-3-4 0,1 0 1 15,2 2-3-15,-4 0 0 0,2-2 0 16,-1 2-1-16,-3 1-1 0,4-3 0 0,-3 2 1 16,-1-2 0-16,-1 2-2 0,1-2 1 0,1 0-4 15,-4 0 5-15,1 2-3 16,-8-2-7-16,3 0-46 0,0 0-66 0,0 0-56 15</inkml:trace>
  <inkml:trace contextRef="#ctx0" brushRef="#br0" timeOffset="39093.38">20582 7942 40 0,'0'-4'104'0,"3"1"-54"0,-3-1-26 16,0-1-10-16,2 1 10 0,0 2-10 0,2-3-5 16,-1 1-4-16,1 0 16 0,3-1 2 0,-3 1 2 15,3 2-7-15,-1-3-1 0,-1 1-1 16,-1-1 2-16,1 1-6 0,-1 2 1 0,0 0-2 16,1-3 4-16,-1 1-7 0,1 2-2 0,-1-3-3 15,-2 1-1-15,0 2-3 0,3-1 2 16,-1-1 0-16,1 2-3 0,-1-3 2 0,3 1 2 15,-1-1-2-15,3 1-1 0,2 0 0 0,0-3 5 16,2 3 3-16,1-1 15 0,-1-1-4 0,0 1-4 16,0 1-4-16,-2-1-3 15,3 1-5-15,-3 2 2 0,-3-3-3 0,3 3-1 0,-2 0-1 16,-2 2-1-16,-1-2 2 0,1 2-2 0,-3 0 0 16,3 0-1-16,-3 2 1 0,1-2 0 0,-1 4 1 15,1-1-1-15,1 3 1 0,-1 1-1 16,-3 2 2-16,2-1-4 0,-1 3 4 0,1 0 0 15,-2 3 0-15,0 1-1 0,1 1-1 0,-3 3 4 16,2-3-6-16,-2-1 7 0,-2 1-2 0,-1 6 2 16,-3-2 0-16,1-3-2 0,1 1 3 15,-5 0-5-15,0-1 1 0,-4 1-2 0,2-3 2 16,-2 3-1-16,-3-3-1 0,1 1 0 0,-3-3 3 16,3 0-3-16,-1-2 2 0,3 2-2 0,0-2 0 15,0-2 1-15,-3 0 2 0,5 0-1 16,-2-2 0-16,0-1-1 0,2-4 1 15,-5 3 1-15,1-5-2 0,0 2 1 16,-1-2 1-16,-2-2-2 0,5 0-1 0,-2-3 4 0,4 3 8 0,0-2 0 16,0-1-1-16,4 1 2 0,0-1-7 0,3 1-4 15,2-3-2-15,-3 1 3 0,5 1-2 16,0-1 1-16,5 1 0 0,-1 1 0 0,-2-1 0 16,3 1-1-16,4 0 3 0,0-1-3 0,4 1 1 15,-2-3 0-15,4 3 0 0,3-1-1 16,-1 3 1-16,1-2 1 15,0 2-2-15,-1-3 1 0,3 5 1 0,-4 0-1 0,4 0 2 0,-5 0-2 16,0 5 0-16,1-3 2 0,-1 2-3 0,-2 1 4 16,1-1-3-16,-1 0 3 0,-2 1-2 15,2 1 3-15,-2 1 0 0,2 2 3 0,-4-3 2 16,2 1 0-16,-2 0 2 0,0 1-6 0,2-3-5 16,0-1 0-16,-2 3-3 0,2-3 0 15,-2 1-4-15,2-3-25 0,-3 0-19 0,-1 0-43 16,0 1-62-16,-1-3-28 0</inkml:trace>
  <inkml:trace contextRef="#ctx0" brushRef="#br0" timeOffset="39531.317">21145 7896 14 0,'4'-5'104'0,"0"3"-28"16,1-5-60-16,-3 3 20 0,2 0-17 0,1-1-8 16,-1 1-3-16,1-1-6 0,-3 3-1 0,2-2 0 15,1-1 1-15,-3 3-2 0,0-2 1 16,0 4 1-16,1-3 3 0,-3 1 10 0,0 2 9 15,2 0 3-15,-2 0-3 0,0-2-10 0,2 2 6 16,-2 0 3-16,0 0 9 0,0 0-12 0,0 0-5 16,0 0-10-16,0 0 3 0,-2 2-3 15,2-2-4-15,0 0 14 0,0 0-4 0,-2 2 0 16,2 3-8-16,0-1 5 0,-3 3-3 0,1 2-2 16,2 2 0-16,-2 0 0 0,0 4-2 0,0 1 2 15,2-3-1-15,-3 7 4 0,1 0-1 16,2-1 2-16,0 1-2 0,0 2-2 0,0-2 0 15,-2 2-2-15,2 2-2 16,2-4-1-16,-2 2 1 0,2-2 1 0,-2-2-2 16,0-1-1-16,3-1-5 0,-3-1-14 0,2 1 3 15,0-3-18-15,0 2-33 0,3-4-8 0,-1 3-53 0,3-5-75 16</inkml:trace>
  <inkml:trace contextRef="#ctx0" brushRef="#br0" timeOffset="40655.6205">19147 8656 3 0,'2'-4'59'0,"0"-3"-7"0,1 3 8 0,-1-1-21 16,0 1-9-16,2 2 3 0,-1-3 9 15,-3 1-14-15,4 0-1 0,-4-1-5 0,2 3-11 16,0-2 2-16,-2 1-5 0,0 1-5 0,0 0-1 15,0 0-8-15,0 2 1 0,0 0 3 16,0 0-2-16,0 0 4 0,0 0 2 0,-2 4 8 16,0 3 0-16,2 2 2 15,-4 4 3-15,4 2 8 0,-5 3-8 0,1 4-2 0,2 0-7 0,-3 4-4 16,3-1 0-16,-2-1 1 0,1 7 4 16,-1-3 0-16,0 1-2 0,-1-5 3 0,3 1-2 15,-2-1-2-15,-1 0-1 0,3 0 3 0,-2 1-3 16,1 1-2-16,1-2 1 15,-2 3 1-15,2-3 1 0,-1 0 0 0,1-4 6 16,0 2-5-16,0-2 1 0,-1-2-3 16,3-1-2-16,0-1 2 0,-2-3 1 0,0 0-2 0,2-2-2 0,0-2 2 15,0-2 1-15,-2 2-3 0,0-5 2 16,2 0 1-16,-5 1 1 0,3-1-3 0,2-4 2 16,-4 2 0-16,-1 1-5 0,1-3 3 0,-7 0-3 15,2-5-1-15,-6 3 1 0,-1-5 1 0,-2 1-1 16,-4-5 1-16,0 2-2 0,-2-7-2 0,0 5-3 15,0-4-4-15,2 0-2 0,0-1 1 16,2 1-6-16,0-1-3 0,4-1-28 0,1 1-11 16,2 1-51-16,2-3 47 0,2 3-159 0</inkml:trace>
  <inkml:trace contextRef="#ctx0" brushRef="#br0" timeOffset="41062.611">18891 8526 5 0,'-6'5'103'0,"1"-1"-50"0,-1-2-25 0,1-2 1 0,1 2-6 15,-1 1-16-15,3-1-4 0,0-2-3 16,2 0 3-16,-2 0 1 0,2 0 1 0,2-2 5 16,-2 2-1-16,0 0 1 0,4 0 8 0,-4 0 6 15,5 0 11-15,-3 0-15 0,2 0-3 0,1 2-4 16,4-2 5-16,-3 0 3 0,3 2 3 16,2-2 2-16,2 0-4 15,3 2-4-15,4-2-2 0,6 0-9 0,1 0 5 16,1 0-4-16,3-2 3 0,0 0 1 0,2 0 1 15,2-1-3-15,3 1-3 0,1-2-2 0,8-1 0 0,-3 1-1 16,-7 0-1-16,-4-1 0 0,-2 1-4 0,-6-1-2 16,-3 1 1-16,-5 0-1 0,-6 4-2 0,0-3-9 15,-4 1-26-15,-1 2 3 0,-1 0-3 0,-14 2-2 16,5 1 4-16,1-1-4 0,8-2-55 16,-3 2 29-16,0 0-126 0</inkml:trace>
  <inkml:trace contextRef="#ctx0" brushRef="#br0" timeOffset="41476.402">19476 9122 3 0,'0'0'-1'0,"2"0"14"16,-2 0-4-16,0 0 4 0,0 0-13 0,0 0-10 15,0 0 2-15,0 0-2 0,0 0 19 0,-2 0-17 16,2 0 11-16,0 0-7 0,-3 0-3 15</inkml:trace>
  <inkml:trace contextRef="#ctx0" brushRef="#br0" timeOffset="42624.3672">19471 9122 1 0,'-2'0'4'0,"2"0"28"0,-2 0 16 0,2 0-9 16,0-3 4-16,0 3-14 0,-2 0 12 15,2 0-28-15,-3 0 5 0,3 0-9 0,0 0 2 16,0 0-5-16,0 0-1 0,0 0-7 0,0 0 0 16,0 0-3-16,-2 0 7 0,2 0-9 0,0 0 7 15,0 0 1-15,0 0 5 0,-2 0 2 16,2 0 2-16,0 3 11 0,0-3-8 0,0-3 1 15,0 3-5-15,0 0-4 0,0 0-5 0,0 0-5 16,-2 0 2-16,2 0 1 0,0 0 1 0,0 0-1 16,0 0 3-16,0 0-1 0,0 0 1 15,0 0 0-15,0 0 2 0,0 0-1 0,0 0 6 16,0 0 1-16,0 0-1 0,0 0-4 0,0 0-1 16,0 0 3-16,-7 3-2 15,0-3-3-15,3 0 0 0,-3 0 1 0,3 2-3 16,0-2 1-16,-1 0 0 0,1 0-1 0,-1 2 0 0,3-2 2 15,-2 0-1-15,-1 0 2 0,3 2 5 0,0-2 6 16,0 0-4-16,0 0 1 0,-1 2-2 0,1-2 1 16,0 0-4-16,2 0 1 0,0 0-2 15,0 0-2-15,0 0 2 0,0 0-3 0,0 0 2 16,0 0 0-16,0 0 0 0,0 0 8 0,0 0-1 16,0 0 1-16,0 0-4 0,0 0-8 15,0 0 1-15,0 0 2 0,0 0-1 0,0 0-1 16,0 0 1-16,0 0 3 0,0 0 0 0,0-2-2 15,0 2 1-15,0 0-1 0,0 0-2 0,0 0 2 16,0 0-3-16,0 0 1 0,0 0-1 0,0 0 1 16,0 0 0-16,0 0 0 0,0 0-1 15,0 0 1-15,0 0-1 0,0 0 1 0,0 0-1 16,0 0 1-16,0 0-2 0,0 0 2 0,0 0 1 16,0 0 0-16,0 0 2 15,0 0-1-15,0 0 2 0,0 0-2 0,0 0-1 16,0 0 0-16,0 0 2 0,0 0-3 15,0 0 1-15,0 0 0 0,0 0-1 0,0 0-1 16,0 0 1-16,0 0 0 0,0 0 0 0,0 0-2 16,0 0 2-16,11-4-1 0,-2-1-1 15,2 1 1-15,2-1 1 0,-2 1 0 0,0 0 1 16,0-1-2-16,0 3 1 0,0 0 0 0,-2 0 0 0,0 2 1 0,-3 0-4 16,1 2 4-16,0 0-1 0,-1-2-2 0,-1 7 3 15,-1-5-3-15,0 2 2 0,1 1-1 16,-3 1 1-16,0 1 0 0,1 0 1 0,-1 1-2 15,-2 1 2-15,0 4-2 0,0-2 2 0,-2 5-2 16,2-1 1-16,-3 3 1 0,-1-3-1 16,-1 7 1-16,3 0-2 0,-2-2 1 15,-3 0 0-15,3 0 3 0,-3-2-1 0,1-1 0 0,1-1 1 16,-1-1 2-16,1 1-4 0,-1-5-2 0,-3 0 6 16,4 0-6-16,-1 0 1 0,-3-5-1 0,2 3 0 15,-2-2 3-15,-2-1-4 0,0-1 1 16,0-1 2-16,-4-2-2 0,2 1 2 0,0-1-2 15,-3-2 1-15,3 0 0 0,0 0 0 0,-3-2 1 16,5-1-2-16,-2 3 5 16,4-4 4-16,0 2 2 0,3 0-2 0,1-3 1 0,1 5-4 15,-3 0-5-15,5-2-2 0,0 0-2 0,0 0 1 16,-1-3-1-16,3 3-9 0,0-3 3 16,3 1 5-16,-1 0-1 0,2-1 4 0,1 1 0 15,1-1-1-15,-1 1 1 0,1 0 3 0,3-1-1 16,-4 1 0-16,3 2 1 0,-1-1-2 0,0 1 2 15,-1 0-1-15,1 0 2 0,-3 2-1 0,3 0-2 16,-3-2 1-16,1 2 1 0,-1-3-1 16,0 3 1-16,1 0 0 0,-3 0-2 0,0 0 1 15,0-2 2-15,-2 2-3 0,3 0 1 0,-1 0 2 16,-2 0-1-16,0 0 0 0,0 0-1 0,0 0 1 16,0 0 2-16,2 0-2 0,-2 0 0 15,0 0 2-15,0 0-2 16,0 0 2-16,0 0 2 0,0 0 1 0,0 0-2 15,0 0 0-15,0 0-2 0,0 0 4 0,0 0 1 16,0 0-1-16,0 0-1 0,0 0 3 0,0 0-3 0,2 0 0 16,-2 0-4-16,0 0 2 0,0 0-1 0,0 0-1 15,0 0-2-15,0 0 1 0,0 0 0 0,0 0-1 16,0 0 0-16,0 0 3 0,0 0-3 0,0 0 1 16,0 0 0-16,0 0-2 0,0 0 2 15,0 0 1-15,0 0-1 0,0 0-1 16,0 0 2-16,0 0-3 0,0 0 2 0,0 0 0 0,0 0 1 15,0 0-4-15,0 0 1 0,0 0-17 16,0 0-16-16,0 0-6 0,0 0-16 0,0 0-69 16,0 0-49-16</inkml:trace>
  <inkml:trace contextRef="#ctx0" brushRef="#br0" timeOffset="43687.603">19251 9230 36 0,'2'0'68'16,"-2"0"-5"-16,0 0-28 0,0 0-10 0,0 0 10 0,-2 0-12 16,2 0 1-16,0 2 7 0,4-4-8 0,0 2 2 15,3 0-14-15,2 0 0 0,0-3-7 0,0 1 1 16,2 0 1-16,2 0-1 0,-2 0 1 16,2-3 2-16,0 1 1 0,1-3-2 0,-3 3-2 15,0-3 8-15,2 0-5 0,-4-1-4 0,2 1 2 16,-3-2 0-16,3 3 3 0,-4-3-1 0,2 0-4 15,0 0 1-15,-5 0-1 0,3 0-2 16,-1 1 2-16,1-3-3 0,-3 2 1 0,3 0 3 16,-5 0-2-16,3 3-2 0,-1-1-3 0,-2 3 1 15,0-1 0-15,3 3 0 0,-5 0 0 16,4-3 0-16,-4 5 1 0,5-2-2 0,-3 0 2 16,-2 2-1-16,2 0-1 15,0 0 1-15,0 2 1 0,1 0 1 0,-3 1-2 16,0 1 2-16,2 3 0 0,0-3-1 0,-2 7 6 15,0-2-1-15,0 2 7 0,0-2-3 16,0 4 0-16,-2-2-2 0,2 4 0 0,0-1 3 0,-2 1-6 0,2-2 1 16,-3 3 1-16,3-3 8 0,-2 2-8 0,0-1 3 15,2-1-7-15,-2 2 2 0,0-2-5 0,-1-2 1 16,1 3-2-16,0-3 2 0,-2 2-1 16,1-2 2-16,-1 0 2 15,2 0-1-15,0 0-1 0,-3-2 2 0,3 0 2 0,-2 2 0 0,1-2-2 16,1-1 0-16,-2 1 0 0,2 0-1 0,-1 0 2 15,-1-3-3-15,2 3 1 0,0-2-3 16,-1-3 2-16,1 1-2 0,0 1-2 0,0-4 3 16,0 1-2-16,-1 1-4 0,3-2 4 0,-2 1-6 15,0-1-27-15,2 2 25 0,0 1 0 0,0-3-13 16,0 2-17-16,0 1-46 16,0-1-46-16,0 0-21 0</inkml:trace>
  <inkml:trace contextRef="#ctx0" brushRef="#br0" timeOffset="44125.1356">19160 9551 242 0,'-13'16'11'0,"4"-1"23"15,0-6-18-15,3-2-20 0,1-5 18 0,3 0 20 0,0-2-4 16,4 0-14-16,-2 0-9 0,2 0-4 0,5-4 5 16,0 2-2-16,4-3-2 0,0 1-2 0,2-1 2 15,4 1 3-15,1-3 6 0,4 3 4 16,0-1 0-16,2 1-6 0,1-3 3 0,1 3 6 15,-2 2 0-15,3 0-3 0,6-3-4 0,-2 3-3 16,-2-2 1-16,-1 1-1 0,1 1 12 0,-3-2-2 16,1 2-8-16,1-1-3 0,-1-1 0 15,-3 2 1-15,0-3-4 0,-6 5-4 0,0-4 5 16,-7 4-2-16,0 0-3 0,-5-2 2 0,-1 2 0 16,-10 2-2-16,3-2-1 0,0-2 1 0,2 2-1 15,0 0-1-15,-2 0-2 0,2 0 3 16,0 0-6-16,4 0 1 0,-2 0 1 15,3-2-13-15,-5 2-4 0,2 0-20 16,-2 0 1-16,2 0-18 0,-2 0-12 0,0 0-21 0,0 2-4 0,-2-2-130 16</inkml:trace>
  <inkml:trace contextRef="#ctx0" brushRef="#br0" timeOffset="44996.4208">19879 9170 80 0,'-13'15'35'0,"2"-1"22"0,0-3-22 15,2-2-8-15,0-1-17 0,2-3-9 0,1 1-2 16,1-1-3-16,1-3-4 0,2 0-1 0,0-2 3 16,-3 0 6-16,5 0 8 0,0 0 22 15,0 0 7-15,-2 0 25 0,2 0-21 0,0 0-18 16,0 0 1-16,0 0-2 16,0-2 4-16,0 2-2 0,0 0-9 0,2-2-1 15,-2 2-4-15,0 0 0 0,0-2 0 0,0-1-3 0,2 3-1 0,1-4 1 16,-3 2-4-16,2-3 1 0,0 1 0 15,2 0 2-15,-1-1-4 0,1-1-3 0,0-1-1 16,1 2 1-16,-1-1 0 0,3-1 0 0,0 3 1 16,-1-1-3-16,1 1 2 15,-1-3 0-15,3 3-1 0,0 2 2 16,-2 0-1-16,1 2-1 0,1-3 2 0,-2 1 1 16,2 2-3-16,-3 2 3 0,1-2-2 0,2 3 2 0,-3-1 0 0,3 0-3 15,-2 2 3-15,-1-1 0 0,1-1-3 0,0 4 2 16,-3-1 0-16,3-1 1 0,-1 1-1 15,-1 1-2-15,-1 1 4 0,1 0-3 0,-3-1 1 16,2 3 3-16,-2 0-3 0,1-3 1 0,-1 3-1 16,-2 0 4-16,0 2-3 0,-2-2 0 15,2 2 0-15,-3-2 0 0,1 2 1 16,-2-2 3-16,2-1-3 0,-3 3-1 0,1-2-1 0,-1 0 0 16,1 0 0-16,-3 2 2 0,3 0-4 0,-5 0 4 15,2-2 1-15,-4 6-3 0,-2-4 0 16,2 2 2-16,2-4 5 0,-2 2-2 0,2-2-1 15,1 0-2-15,1-2 1 0,-2-3-4 0,3 3 3 16,1-3-3-16,1 0 0 0,2-1-1 0,-3 1 1 16,5-2 0-16,-4 0-1 15,4 3 4-15,-2-5-2 0,-1 2 0 0,3 0 0 0,0-2 0 16,-2 2-2-16,2-2 4 0,-2 3-6 0,2-3 2 16,0 0 3-16,0 2-2 0,0-2 1 0,0 2 0 15,0 0 0-15,0 0 0 0,0 1-1 16,0 1 2-16,0 0-2 0,-2 1 1 0,2-1 1 15,0 1-2-15,0-3 0 16,0 2 1-16,0-1 1 0,0-1-1 0,0-2 2 16,0 0-2-16,0 2 4 0,2-2 0 0,0 0 3 0,0 2 0 15,1-2-2-15,3-2-3 0,-1 2 0 0,1 0 0 16,3-2 0-16,2 2-3 0,0 0 1 0,2-2-1 16,1-1 2-16,3 3-1 0,1 0-1 0,2-2 1 15,8 0-1-15,-3-3-1 0,-1 3 2 16,-2 0-1-16,0 0-2 0,-4 2-14 0,-1 0-44 15,-1-2-21-15,-3 4-74 16,-2-2-34-16</inkml:trace>
  <inkml:trace contextRef="#ctx0" brushRef="#br0" timeOffset="45797.023">20869 8720 69 0,'-4'-6'29'0,"1"-1"-1"0,1 0-9 16,0 1 6-16,0-1-12 0,2 3-9 0,0-3-1 15,-2 3 0-15,2-1 5 0,0 1 4 16,-3-1 14-16,3 3-17 0,0 0 5 0,0 0-2 16,0 2-4-16,0-2-2 15,0-1-6-15,0 3-1 0,0 0 5 0,0 0 14 16,-2 0 34-16,2 5-29 0,-2-1-7 0,0 3-6 0,2 0 1 16,-2 4-3-16,-1 0 0 0,3 4 4 0,0-2 3 15,0 5-2-15,0 2 8 0,3 0-6 0,-1-1 2 16,2 8-9-16,3-1 4 0,-1 1 1 0,1-3-6 15,0-2-1-15,-1 2-3 0,1-2 2 0,-1 0 1 16,1 3-2-16,2-3-2 16,-2 0 0-16,-1 2 0 0,3-2-1 15,-5 0 4-15,5 0 0 0,-2 0-2 0,-3-2 0 0,3 4-3 0,-3-6 0 16,-2 0-1-16,3-1 4 0,-5-1-5 0,0-1 2 16,0-2 5-16,-2 1 5 0,-1-6 0 15,-1 1-2-15,0-2 6 0,-1-3-6 0,-1 1-5 16,-1-1 0-16,-2-2-1 0,-2 0-3 0,-2 1 0 15,0-1-1-15,-5-2-1 0,-4 0 0 0,0 0-2 16,-2-5 3-16,-5 1 1 16,0-3 0-16,3-1 0 0,-3-1-1 0,1-4 0 0,3 2-7 15,-1-3-15-15,-1 1 1 0,5 0-14 0,0-3 5 16,0-3-43-16,5 1 35 0,3-2-74 16,3 0 37-16,3 5-112 0</inkml:trace>
  <inkml:trace contextRef="#ctx0" brushRef="#br0" timeOffset="46249.4127">20342 8718 66 0,'-2'0'60'0,"0"0"-25"0,-1 0 8 15,6 0 3-15,-1 0-8 0,2-2-4 0,3 0-3 16,2 2 5-16,-3-3-8 0,5 3-17 0,0 0 1 0,7-2-4 0,2 0 9 15,2 0-5-15,2 0 21 0,3-1-16 16,1 1-1-16,1 0-1 0,0-2-7 0,1-1 2 16,4 1 1-16,7-3 1 0,1-2 10 15,0 3-8-15,0-1 3 0,0 0-5 0,0-1 0 16,11-1-3-16,-7 0 0 0,-4 0-1 0,-9 3-4 16,0-1 2-16,-9 0-3 0,1 3-1 0,-8 0 0 15,-3 1-3-15,-1 1-1 0,-4 0 0 0,-3 0 1 16,-4-1-3-16,-10 6-4 0,3-3-13 0,3 0-42 15,0 2 10-15,2-2 10 0,2 2-31 16,0-2-47-16,-4 5 35 0,0 3-133 0</inkml:trace>
  <inkml:trace contextRef="#ctx0" brushRef="#br0" timeOffset="47483.9647">21067 9324 3 0,'0'-4'19'0,"3"-3"4"0,-3-1 6 0,4 3 6 15,0-4 18-15,1 3-2 0,-1-3-7 16,1 2-5-16,-1 3-11 0,1-3 7 0,-1 3-8 16,0-3-12-16,-1 3-2 0,-1 2-9 0,2-3-2 15,-4 1-1-15,5 2-1 0,-3-3 5 16,0 1 4-16,0 2 0 16,3-3-6-16,-3 1 0 0,2-1 0 0,3 1 2 15,-1-3-3-15,3 3 1 0,2-1-2 0,3 1-2 0,-3 0-2 0,4-1 4 16,-2 5-4-16,0-2 2 0,1 2-3 15,-3 2-10-15,2 0 15 0,-2 3-2 0,0 1 0 16,-2 1-3-16,0 2 2 0,-1 0 2 0,-1 2-2 16,0 0 2-16,-3 2 0 0,3 0-1 15,-3 0 2-15,0 1-2 0,1 1 2 0,-3 1 0 16,0-1 0-16,-2-2 6 16,3 0 3-16,-6-2 1 0,3-2-3 0,0 2-5 0,-2-2 0 0,-2 2 1 15,-5 2 0-15,-4 3 0 0,4-5-2 16,-4 2-1-16,-1 0 3 0,-8 3-2 0,2-1-1 15,1-2 0-15,-1 1 0 0,2-1 1 0,1-4 0 16,1 2-1-16,1-2-1 0,1-3 0 0,1 1 0 16,2-1 1-16,-2-3-2 0,4 1 2 15,0 0-1-15,0-1-2 0,1-1 1 0,-1-2 1 16,-2 4 0-16,2-4-2 0,-2 2 4 0,0 1-3 16,0-1-1-16,0 0 3 0,2 0-2 0,0-2 2 15,3 0 3-15,-1 2 3 0,3-2-1 16,4-6 2-16,0 4 1 0,-3-1-2 0,1 6-16 15,0-3 2-15,2 0 5 0,2 0-1 0,3-5 5 16,3 3-2-16,1-2-1 16,2-1 1-16,0 1 0 0,5-1 2 0,-5 1-1 15,2 0-1-15,2 4 0 0,-4-3 0 0,3 3 4 0,-1 0-2 16,-2 3 1-16,4 1 1 0,-4 0-3 0,3 3-1 16,-6 2 0-16,6-3-3 0,-3 3 2 0,-2 0-4 15,2 0-1-15,-3 2 0 0,3 0 8 16,-6-2-2-16,-1-3-2 0,1 1-12 0,-1 0-20 15,0-1-23-15,-1 1 12 0,-1-3-59 0,0 1-30 16</inkml:trace>
  <inkml:trace contextRef="#ctx0" brushRef="#br0" timeOffset="48171.2132">21365 9293 23 0,'0'12'35'15,"0"-4"-46"-15,0 1 25 0,2-4-2 0,3-3-4 0,1 2-12 0,3-4-1 16,0 0-7-16,2-2 8 0,-2 0 14 16,4-3 16-16,-2 3 14 0,0-2-3 0,-2-1 11 15,2 1-17-15,-2 0-11 0,-3-3-2 0,3 2 8 16,-2 1 6-16,-1 0-7 0,1-3-16 0,-3 3 1 16,3-1 2-16,-3-1 6 0,-1 1-8 0,1-1 4 15,0-1-1-15,1 3-2 0,-3-5 2 16,3 2 6-16,-1 1-4 0,0-3 2 0,1 0-1 15,-1-2 0-15,1 2-9 0,1 0-3 0,-1 0-1 16,-1 3-3-16,0-1 0 0,3-2 0 16,-3 5-2-16,-1 0 0 0,1 1-1 0,-2-1-1 15,5 2-5-15,-5 0-5 0,2 2-4 0,1 0-12 16,-1 0 9-16,1 2-2 16,-1 0 13-16,1 5 16 0,-1 1-5 0,0 1 3 15,-1 2-4-15,-3 2 2 0,0 3 0 0,-3-1 7 0,-1 3-3 16,-3 0 6-16,1 1-5 0,-3-1 8 0,0 2 1 15,-2 0-8-15,2 0 4 0,-2-3 1 0,-2 5-2 16,-2-2 0-16,4-4-5 0,-1-1 2 0,1 0 1 16,0-1-7-16,3-3-2 0,-1 0-2 15,0 0 0-15,2 0 1 0,1-2 0 0,-1-1 0 16,3-1 1-16,-3 0-2 16,3-1 2-16,-1 1-2 0,1-3 1 0,-1 1 1 0,-1-1 0 15,4 3-1-15,-1-3-1 0,1-2 2 0,0 1 0 16,2 1 5-16,0-4 29 0,0 4-5 0,2-1-12 15,0 1-7-15,3-2-2 0,-1 3-6 0,5-3 4 16,2 0-4-16,0 0-3 0,7 0-1 0,2-2 3 16,10 0-3-16,4 0-3 0,1-2 0 15,-2 2-23-15,2 0-21 16,-2 0-2-16,-2 0-40 0,0 5-74 0,-2-5-98 0</inkml:trace>
  <inkml:trace contextRef="#ctx0" brushRef="#br0" timeOffset="51015.4139">19295 9298 61 0,'0'0'76'0,"0"0"-34"0,0 0 9 0,0 0-20 16,0 0 3-16,0 0-9 0,0 0 17 0,0 0-18 16,0 0-9-16,0 0-7 0,0 0 5 15,0 0-3-15,0 0-4 0,0-2-8 0,0 2 1 16,2-3 1-16,-2 3 3 0,0-2-1 0,2 0 1 15,-2 0-4-15,5-3 3 0,-3 3-4 0,2 0 3 16,1-2-2-16,3-1 2 0,-1 1 0 0,2-1-1 16,0 1 1-16,2 0 1 0,0-3 0 15,2 0-1-15,0 3 5 0,0-5 2 0,1 3-5 16,-1-1 4-16,-2-2 2 0,0 2 4 0,2 1-5 16,-4-1 6-16,0-2-5 15,0 5-3-15,-1-5-2 0,-1 3-1 0,0-3 0 16,-1 2 1-16,-1-2-1 0,-1 1 2 0,3 1 1 0,-3-2-3 15,-2 2 1-15,3 1-3 0,-3-1 0 0,0 1-2 16,0-3 1-16,1 4 2 0,-1-3-2 16,0 1 2-16,-2 3 1 0,2-1-2 0,0-1 0 15,-2 1-1-15,0 1 2 0,3-1-4 0,-3 3 1 16,0 0-3-16,0 2 5 0,0-2-5 0,0-1 5 16,0 3 0-16,0 0-2 15,-3 0 1-15,3 0 0 0,-2-2 0 16,2 2 2-16,-2 0-5 0,2 0 4 0,0 0-2 0,0 2 1 0,0-2 2 15,0 0-4-15,-2 3 4 0,2-1-3 0,-2 2 1 16,2 1 0-16,-3-1-1 0,1 3 2 0,-2-1-1 16,2 1-1-16,-3 4 1 0,3-2 0 15,0 0 3-15,-3 2-2 0,1 0 1 0,-1-3 0 16,3 4-1-16,-2 1 0 16,-3-2-2-16,5 0 3 0,-2 2-3 0,-1 0 2 0,1-2-1 0,-1 5-1 15,1-5 1-15,0 2 2 0,-3 0-3 0,3 3 2 16,-1-1 0-16,-1-2 0 0,1 3 0 15,1-3 2-15,1-2-1 0,-1 2-2 0,4-2 1 16,-4 2 2-16,4 1-2 0,-5-1-1 0,5-2 3 16,-4 0-1-16,2 2 0 0,-1-4 1 15,1 2-3-15,2-2 1 16,-2 2 1-16,0-2-2 0,2 0 1 0,0-3 0 0,-2 3-1 0,2-5 1 16,0 5-2-16,0-2 2 0,0-3-1 15,0 3 1-15,2-1-2 0,-2 1 3 0,0-3 2 16,0 3 0-16,0 0-1 0,0-1-1 0,0-1 1 15,-2 4-1-15,2-3-1 0,0-1-1 16,0 1 0-16,-3-1 0 0,3-1 0 16,0 0 1-16,-2 1-1 0,2-1 0 15,0 1 1-15,0-3-2 0,0 2 1 0,-2-2 2 0,2 3-1 0,0-1 1 16,0-2 0-16,-2 1 3 0,2 1-4 0,0-2 1 16,0 0-1-16,0-2-1 0,-2 3 0 15,2-1 2-15,0-2-1 0,0 0 4 0,0 0 1 16,0 0-3-16,0 0 0 0,0 0-5 0,0 0 2 15,0 0 0-15,0 0-3 0,0 0 0 16,0 0-1-16,0 0-1 0,0-2-3 16,0 2-46-16,0-3-45 0,0 3-86 0,-3 0-83 0</inkml:trace>
  <inkml:trace contextRef="#ctx0" brushRef="#br0" timeOffset="51671.8603">19116 9626 36 0,'-9'9'37'0,"1"-4"28"15,1-1-13-15,2-2-10 0,1 0-25 0,4-2-19 16,0 0-4-16,0 0-2 0,-2 0 4 0,0 0 0 15,-3 0-2-15,5 0 8 0,0-2-1 16,0 2 9-16,0-2 15 0,0 0-12 0,5 0 1 16,-3-3 9-16,0 3 14 0,5 0-1 0,-1 0-15 15,1-3 0-15,2 3-8 0,0-2 11 0,2 1-8 16,0-1 1-16,4 0-5 0,0 1-4 0,-1 1 2 16,6-2-3-16,-1 2-2 0,1-3-1 15,4 3-2-15,7 0-3 16,2-3 1-16,-4 1 1 0,2 2-1 0,-5-3 0 0,-1 1 1 0,-3-1 2 15,0 1 1-15,-5 2 3 0,1-3-2 0,-5 3 4 16,1 0-7-16,-3-2 4 0,-3 4-2 16,1-3-3-16,-2 1 2 0,2 2-3 0,-5-2 0 15,3 2 0-15,-3-2 0 0,-2 2-1 0,0-2 2 16,3 2-1-16,-5 0 0 0,-5 2-1 16,3-2 4-16,0 0-1 0,2 0 1 15,0 0 6-15,-2 0-3 0,2 0 0 0,2 0 1 0,2 0-8 16,-4 0-2-16,0-2 2 0,-4 4 0 0,0-2 3 15,-3 2-3-15,0 0 2 0,-1-2-2 16,-1 2 0-16,-2 1 2 0,-2 1-2 0,1-4 1 16,-1 4 0-16,2-1 0 0,-2-1 0 0,-2 2 0 15,-1 1 1-15,3-3-1 0,-3 2 1 0,1-1-1 16,2-1 0-16,-3 0-1 16,3 2 2-16,0-4-1 0,0 3-1 15,2-1 1-15,0-2 1 0,0 2 0 0,2 0 3 16,2-2-3-16,1 0 2 0,1 0-1 0,1 0-3 15,-1 0 1-15,5 0 1 0,0 0-1 0,3 0 0 0,1 0-1 16,5 0 1-16,0-2 0 0,4 0-1 0,2 2-1 16,3-5-2-16,0 5-2 0,1-4-7 0,-1 2-1 15,0 2-1-15,-3-2-11 0,-2-1-32 0,3 3-24 16,-7 0-28-16,2 0-40 0</inkml:trace>
  <inkml:trace contextRef="#ctx0" brushRef="#br0" timeOffset="53859.0201">19861 7164 58 0,'3'-5'62'0,"-1"1"-32"0,0-3-8 0,-2-2-9 15,-2 5-1-15,0-7-9 0,-3 4-5 16,-1 1-1-16,1-3-2 0,-4 2-2 0,-4 1-8 15,-5-1 11-15,1 3 2 0,-5 1-3 0,-5 1-1 16,-8 2 3-16,-5 2 1 0,3 3-3 0,-3 1 4 16,1-1 0-16,-3 4 6 0,-5-3 5 15,-14 3-1-15,-1 0 20 0,5-2-16 0,4-3-4 16,4-2 2-16,7-2-5 0,-4-2 1 0,4 0-2 16,0 0 0-16,-6 2-2 0,4 0 1 15,-3 0-5-15,5 0-1 0,5 0 2 0,4 0-1 16,2 2 0-16,-2-2 0 0,0 0 0 0,-3-2 1 15,-1 2 1-15,4 2-3 0,2-2 2 0,2 0 0 16,3 0 0-16,4 2-3 0,4-2 3 0,5 2-3 16,4-2 2-16,-2 2-2 0,5 1 3 15,-1-3-3-15,0 4 2 0,3-2 2 0,-1 3-2 16,1-1 1-16,0 3 1 0,-1-1-2 0,3 1 2 16,-2 2-1-16,-1-1-2 15,5 1 3-15,-4 0-3 0,2 4 1 0,2-4 2 16,0 7 0-16,0-3 2 0,0 0 1 0,2 2 0 15,0 1 3-15,-2-1 3 0,4 1-3 0,-1-1 1 0,1 3-5 16,-2-3 4-16,5 3-2 0,-3 0 5 16,1 1 2-16,-3 3-9 0,2 5 2 0,-1 2 12 15,1 6-12-15,-4-2-6 0,0 0 4 0,0 0-2 16,0 0 0-16,0-4 1 0,2-1-5 0,-2-1 4 16,0 2-3-16,2-1 8 15,1 3 0-15,-1-2-1 0,0 6 0 0,2-2-2 0,1-2 4 16,-1 2 1-16,1-4-5 0,-1-5 2 0,0 2-2 15,-1-8 0-15,1 2-1 0,-2-5 2 0,0 3-3 16,1-3 3-16,-3-1-3 0,0 3 0 0,0-1-1 16,0-3 3-16,0 2 0 0,0 1 4 15,0-3-3-15,0 0 0 0,0 1 0 0,0-3-2 16,2-3-1-16,-2 1 2 16,2-2-5-16,-2-3 1 0,0-2 1 0,0 3-2 0,2-3 0 15,-2 2 3-15,0-4 1 0,0 5-3 0,-2-5 1 16,2 4 0-16,0-4-2 0,0 2 1 0,2 1 4 15,-2-3 2-15,-2-9 4 0,2 4 13 0,0 3-5 16,0 7 4-16,2-3-10 0,-2 0-1 16,0 0-3-16,0 0-3 0,0-2-5 0,0 3 3 15,2-3-2-15,1-3-2 0,1 3 0 0,3-2 0 16,4-2-1-16,0 2 2 0,4-1-1 0,3-1 2 16,2 2-3-16,8-3 2 0,-1 3 1 15,1 0 0-15,-3 2-1 0,1 0 0 0,-2 0 2 16,-2 4-2-16,3-4-1 0,1 5 3 0,3-5-2 15,2 4 1-15,4-2 1 0,11-2-2 0,5 3 1 16,2-3 0-16,-5 0-2 16,10-3 3-16,-8 1 0 0,1-2-2 15,2 4 3-15,4-5-1 0,3 5-2 0,-7-2 5 0,-5 2-2 0,-10 2 0 16,-5-2 1-16,0 5 0 0,0-5 1 0,2 2 2 16,3 0-3-16,-1-2 2 0,1 2-2 0,-3 1 1 15,-6-3-3-15,-3 2 2 0,-2-2-1 16,-2 2-1-16,-2-4 0 0,-4 2 0 0,-1 0 1 15,-4-2-2-15,-2 2 5 16,0-3 3-16,0 1 0 0,-3 2 4 0,-4 0-1 16,-10 0 2-16,1 0 11 0,5-2-22 0,4 2-4 0,0-2 0 15,-2-3 1-15,-2 3 1 0,-5-4 0 0,3-1 1 16,-3-2-1-16,-1 0 1 0,3 1 1 0,-1-1-3 16,-1 0 2-16,-2-2-3 0,0-2 1 15,-2-1 1-15,0 1-1 0,2-2 0 0,-8-5 2 16,6 4-2-16,0-1 0 0,-2-5 1 0,-5 0-2 15,5-3 1-15,-1-1 0 16,1 0 1-16,0-5-1 0,4-5 0 0,0-1 2 0,3-16-1 16,1 5-3-16,8-1 4 0,1 3-1 0,5 2-1 15,6-9 2-15,-2 0-2 0,1 2 2 0,-3 3-3 16,-3 6 2-16,-3 4 0 0,-3 7 0 0,0 3 0 16,-2 1 0-16,-2 1 0 0,2 1-1 15,-4-3 2-15,-3 1-4 0,-2-1 0 0,-2 3-7 16,0 1-6-16,-2 0-9 0,2 4-1 0,0 2 5 15,2 5-33-15,0 2-11 0,5 5-61 16,-1-3-128-16</inkml:trace>
  <inkml:trace contextRef="#ctx0" brushRef="#br0" timeOffset="55588.6204">19872 7047 35 0,'0'4'15'0,"-2"1"-38"0,2-3 12 16,-2 0 4-16,2 2 6 15,0-1-1-15,0 1 3 0,0 0-4 0,2 1 7 0,-2 1 1 0,2 3 22 16,-2 0-11-16,3 2-5 0,-1 0 5 16,-2 2-8-16,4 3 1 0,-4-3-4 0,5 5 2 15,-3 4 0-15,0 0 4 0,2 0 13 0,-4 2 0 16,3-4 8-16,-1 4-19 0,0-2-2 0,0 2-3 15,0 1 4-15,1 1-6 0,1 3 8 16,1 2-5-16,-1 0 0 0,3 10-5 16,-3-1 3-16,0-5-5 0,1 1 0 0,-1-5 3 0,1-3 6 15,-1 1-5-15,-4-5-2 0,0 3-1 16,-2-3 6-16,-3 2-8 0,1 5 3 0,-3-2-3 16,3 0 5-16,0-1-1 0,-1-1 6 0,3-1-4 15,-2-4-2-15,4 2-4 0,0-4 2 0,2 0-1 16,2-2-1-16,3-3 2 0,-1 5-2 0,8-5-2 15,-1 5-1-15,2-4 2 0,3 1 0 16,0-1 0-16,-1-1-1 0,-1-4 0 0,-1 0 0 16,-2 0 2-16,-2-4 0 0,-2 2-2 0,0 0 5 15,0-3-1-15,-3 3 0 0,-1-2-2 16,-1 1 2-16,1-3-3 0,-3 1 2 0,0-1-1 16,0-1 1-16,-2 1-1 0,2-5 1 0,-8-5-2 15,4 3 5-15,-1 0 2 16,3 2 6-16,-2-2-3 0,2 2 3 0,0 0 1 15,0 0-6-15,-2 0-2 0,4 4-3 0,0-2 1 0,1 0-3 16,-3 1-2-16,0-3-1 0,-3 0 3 0,1 2 0 16,2 0-3-16,-2-2 2 0,0 0 0 0,2 0 2 15,0 0 1-15,-2 0-6 0,2 0 6 16,0 0-3-16,2 0 1 0,0-2 0 0,5 2 8 16,-1-2-1-16,5 2-2 0,0-3-2 0,5 1 0 15,4 2 1-15,-1-2-1 0,-3 0-6 0,1 2-2 16,-1-2 1-16,-5 4 6 0,2-2 10 15,3 4-6-15,1-2-5 0,5 1-1 0,7 1-1 16,6 0 0-16,3-1 0 0,21 1-1 0,-4-2 1 16,-2 3-1-16,-4-3 2 0,-7-2 0 15,0 0 1-15,-5 0 0 0,1-2 5 0,-5 2-2 16,0 0 4-16,-2 2-3 16,-5 0-3-16,-2 0-1 0,-2-2 0 0,-2 5-2 15,-2-3 0-15,-1 0-2 0,-1 3 1 0,-1-3 1 0,-2 0-1 0,-1 0 0 16,-1 0 2-16,0 1-2 0,-3-3 0 15,-1 0 2-15,0 0 2 0,-3 2 2 0,-2-2 3 16,-2 0 0-16,-9-2-1 0,5-1 5 0,2 3-5 16,0 0-3-16,2 0 0 0,0-2-8 0,2 2 4 15,2-2-2-15,-2 2 0 0,3-4-1 16,-3 1 2-16,2 1 0 16,1-2 0-16,-1-1 1 0,3 1 0 0,-3-3 1 0,3 1 0 0,-3-3 0 15,1 2 2-15,-1 1-2 0,1-3-1 0,-3 0 0 16,2 0-1-16,-2-2-4 0,3 0-4 15,-1 0 0-15,3 0-7 16,-1 2 5-16,1-2-5 0,2 0 11 0,2 2-1 0,-2-2 1 0,2 5 2 16,0-5 4-16,0 4 0 0,0 0 0 0,-2-1 2 15,2 1-2-15,-5 0 5 0,1 1-3 0,-3-1 6 16,1 3-3-16,-3-3-2 0,0 1-5 16,-2-1 1-16,0-2-2 0,-2 3-1 0,0-3 1 15,-1-2 1-15,-1 0-4 0,0-3 0 16,-3 1-1-16,3-2 4 0,-1-7 0 0,-1 0 1 15,-1-5-4-15,3-4 1 0,-3-2 1 0,0-4-1 16,-1-12 5-16,-1 1-1 0,2-5 0 0,-2 2 1 16,3-15 1-16,1 2-4 15,3 5-1-15,0 6 2 0,0 6 0 0,2 5-1 0,-3 5 2 16,3 2 1-16,0-3-1 0,0 1 1 0,0-1-1 16,0 3 0-16,5 6 1 0,-5 1-4 0,2 3 0 15,-2 8 1-15,-2 1-2 0,2 5 1 16,-2 2 1-16,-1 1 0 0,1 1 1 0,0 0 0 15,0 3 3-15,2 0-3 0,-2-1 2 0,2 5-15 16,-3 9-23-16,3-2 3 0,0-5 4 0,0 0-15 16,0 0 22-16,0-2 31 0,-2-2 1 15,0 2-3-15,0 0-3 0,0 2 2 0,-3 0-1 16,1 3-1-16,-1-3 0 0,1 2-1 0,-3 1 2 16,1-1-1-16,-5 1-3 0,0 1 2 0,-3 1-1 15,-1 0 2-15,0-1-3 0,-10 3 3 16,1 0-1-16,-5-3 3 0,-1-1-3 15,-4-3 0-15,-1 0-2 0,-5 3 0 16,-4-5 1-16,-9 4-1 0,5-2 0 0,-1-2 0 0,-1 0 2 0,-1-2-3 16,-11 2 2-16,-2-2-2 0,7 2 2 15,6 0-1-15,5 0-1 0,4-2-2 0,2-1-3 16,1 3-6-16,-8-2-1 0,1 0 3 0,2 6-18 16,7-1-9-16,1 3 12 0,10-1-19 0,-1 1-86 15,8-1 37-15</inkml:trace>
  <inkml:trace contextRef="#ctx0" brushRef="#br0" timeOffset="57296.5057">18596 8381 21 0,'0'-5'97'0,"9"7"-39"16,-5-2-10-16,-2 0-4 0,0 0-16 15,1 0-13-15,-3 0-13 0,-3-2-6 0,-1 2-9 16,2 0 7-16,2-2-1 0,-2 2-15 0,-1 0-66 15,3 0 79-15,0 0 14 0,0 2-4 0,0-2 3 16,0 5-3-16,0 1 0 0,0 1 3 16,-2 2-3-16,0 2 2 0,0 0 5 0,-3 2 2 15,3 2 13-15,-2 1-7 0,-1-1-2 0,1 12-1 16,0 1 2-16,-1 1-3 0,1 2 12 0,2 4 1 16,-1 3-1-16,1 4-11 0,4 0-6 15,1 13-3-15,-1-5-1 0,0 1-1 0,0-2-1 16,-2 14-1-16,-2-1 1 15,-2 2 0-15,-5-4-1 0,0-1-1 0,0-6 2 16,-2-2-1-16,0 0 0 0,2-1 0 0,3 1 1 0,-3-5 1 16,7-4 6-16,-1-7 0 0,6-1-2 0,-3-10-2 15,0 2 8-15,-3-4 3 0,1-2 1 0,0 0-1 16,0-2-2-16,0-5-1 0,-1-2-7 0,3-2-1 16,-2 2-3-16,2-2-1 0,0-1 0 15,0-1 1-15,2 0 0 0,-2 1 2 0,3-1 0 16,-1-3 0-16,0 1 1 15,2 1 2-15,-1-3 3 0,-1-1 5 0,2-9 2 0,-4 3 3 0,2 2-3 16,-2-1-4-16,0 3 3 0,0 0-5 0,3 3-11 16,-3-1-1-16,6-4 0 0,-1-1-1 15,3-1 1-15,1 0 1 0,2-1-2 0,5-1 1 16,1-1 1-16,10-6 2 0,-1 4-4 0,3-4 2 16,0 4 0-16,-1 0 0 0,1 0 0 15,2 3-1-15,-3-1 2 16,6 3-1-16,-1 1 0 0,0 1 1 0,11 0 0 15,-2 4-1-15,0 3 2 0,-1-1-1 0,1-2 0 16,-2 3-1-16,2-3 1 0,9 0 0 0,-1-2 1 0,1 0-1 16,-7 2 1-16,-4 3 0 0,-5-1 3 0,-2-2-2 15,-6 0 2-15,1 1 0 0,-3-1 1 0,1-2 0 16,0 0-5-16,-1 0 1 0,3 0-1 16,1 0 0-16,-2 0 2 0,-3 0 0 0,0 0 3 15,-4 0-2-15,0 0 3 0,-5-2-1 0,1 2 0 16,-8 0 1-16,1 0-1 0,0 0-3 0,-2 0 3 15,-3 0-4-15,3-3 2 0,-5 3-3 0,-13 0 1 16,6 0 2-16,3 0-4 0,2 0 3 16,5 0-1-16,-1 0 0 0,0 0 1 0,1 0-2 15,-1 0 2-15,1 0 0 0,1-2 1 0,-1 0-1 16,1 2 1-16,-1-2 3 16,1-3-4-16,-1 5-1 0,1-2 2 0,1 0-3 0,-3 0 0 15,3 0 1-15,-3-1 0 0,1 3-1 0,-1-2 1 16,3 2-2-16,-3-2 1 0,1 0 1 15,-1 0 0-15,3 2-1 0,-3-3 0 0,1 1 1 16,1 2-1-16,1-4 0 0,-1 4-2 0,-1-2 2 16,4-1 0-16,-3-1 0 0,5 2-1 0,0 0 1 15,2-3-2-15,-1 3 2 0,-1-2 1 0,0 1-1 16,0-1 0-16,-3 4-1 0,-1-4 4 16,-3 4 5-16,3-3 1 0,-5 3 2 0,3-2-2 15,-5 2 1-15,2-4-6 0,0 4 0 0,0-5-2 16,-2-1-1-16,0 1-3 0,0-1 0 15,0-1 1-15,0 0-4 0,2-1 1 0,-2-3-3 16,-2-7-1-16,2 0 3 0,0-2 2 16,0-2-2-16,0-4 4 0,2-3-1 15,1 1-1-15,-1-8 3 0,-2 1-2 0,0-2 3 0,-2-8 0 0,-1 4-1 16,1-1 1-16,-4 2-1 0,-1-4-1 16,0 0 2-16,-1-9-1 0,-1 4-1 0,0 1 2 15,0 8-3-15,3 3 2 0,-3 4-1 0,2 0 0 16,0-3-2-16,-1 1-1 0,1-2-4 0,0-3-1 15,1 5 3-15,1-1 4 0,-3 8 0 16,3-1 3-16,-4 7-3 0,3 0 4 16,-1 4-1-16,1 3-1 0,1 2 1 0,1 2-2 0,-3 0 3 15,3 2-4-15,-1-2 3 0,1 2-1 16,-1 0 1-16,3-2 0 0,0 2-2 0,-5 0 0 16,7 1 1-16,-4 1 1 0,4-2 0 0,-2 2-3 15,0-1 2-15,-1 1 1 0,1 3-1 0,2-1-3 16,-2 1-7-16,0-3 4 0,2 3 2 0,-5-1 0 15,5 3 0-15,-4-2 3 0,2-1-4 16,-3 3-5-16,5 0-3 0,-4-2 0 0,2 1 1 16,0 1-2-16,-3 0-10 0,3 0-1 0,0 2 2 15,0-2-23-15,-3 2-14 0,3-3-31 16,0 6 6-16,-3-1-122 0</inkml:trace>
  <inkml:trace contextRef="#ctx0" brushRef="#br0" timeOffset="58984.0901">19930 8467 6 0,'-2'4'24'0,"4"-2"-9"15,-2 3 17-15,0-1 11 0,4 3-17 0,-2 2-2 16,3-1 8-16,-1 3-21 0,-4-2 6 0,5 4-1 16,-1 1 0-16,3 3-6 0,-1-1-2 0,1 4 2 15,-1-1-3-15,1 6 8 0,4-1 2 16,-2 0-4-16,4 3-3 0,-2 1 0 0,2 1 5 16,-2 2 2-16,5 4-9 0,-5-2-3 0,-5-2 8 15,1 0-1-15,-5-2-5 0,-4 1 2 0,0 1-5 16,0 2 0-16,2 0-1 0,0 1 1 15,2-4-4-15,2-1 1 0,3-2 3 16,0-3-2-16,-1-4 6 0,3-3-3 16,-2-1 4-16,-3-1-4 0,3-2 0 0,-3 3-2 0,-2-3 0 0,3 5-3 15,-5-5 1-15,2 7-1 0,0 0 0 16,-2-1-1-16,2 3 1 0,0 1-1 0,1-4 1 16,-1-1 0-16,2-3 0 0,-2 3 1 0,3-5 0 15,-5 3 1-15,4-3 1 0,-1 2-3 0,-1-1 1 16,0-1 0-16,0 0 0 0,0 0 0 0,1-2 0 15,-3 3-1 1,2-3 6-16,0 0-1 0,0 0 1 0,0-5-3 0,1 3-1 0,-1-5 3 16,0 1-1-16,2-3 2 0,-4 3-5 0,5-3 3 15,-5 0-2-15,4-2 0 0,-4-7 1 16,0 5 1-16,0-2 0 0,0 4-2 0,0 0-1 16,0 0-3-16,2 0 3 0,-2 0-3 0,3 0 2 15,-3 4 0-15,2-2-2 0,0 1 2 0,-2-1 1 16,4 0-2-16,-1 0-2 15,-1 0 3-15,0 1-1 0,0-1 0 0,3 0 3 0,-1-2-3 16,0 0 2-16,1 0-2 0,1 2 1 0,1-2 0 16,0 0 1-16,-3 0-2 0,3 0 0 15,-1 0 2-15,1 2-1 0,0-2-1 0,-1 0 2 16,5 5-2-16,-2-3 2 0,2 0-2 0,0 5 1 16,5-3 0-16,1 1 0 0,1-1 1 0,2 3-3 15,-1 1 3-15,1-3-1 16,2 4 0-16,0-3 0 0,3 3 0 0,-1-2-1 0,-2 2 2 15,2-5 0-15,-2 3 2 0,3-3 1 0,-3 0-1 16,8 1 2-16,1-3-4 0,9-2-1 0,2 0 2 16,6 0-2-16,14-2 1 0,-5 0 1 15,-1-3-1-15,-10 5 2 0,-2-4 2 0,2-1 4 16,3 1 2-16,2 2-4 0,-1 0-1 0,-1 2-3 16,-5 2-1-16,-2-2 1 0,-3 4-2 15,1-2 3-15,4-2-5 0,3 5 1 0,-1-1-1 16,-2 1 2-16,-2-1 1 0,-9 3-3 0,-4-3 4 15,-3 0-4-15,-4 1 3 0,-2-1 2 0,-2-2 3 16,-3 3 4-16,0-5-3 0,1 2-1 0,-3 0-1 16,-2-2-2-16,2 0-3 0,1 0 1 15,-1 0-2-15,-2 0 1 16,0 0-1-16,-5 0 1 0,1 0 0 0,0 0 1 16,-5 0 2-16,-11-2 5 0,5 2-3 0,1 0 4 0,3-2-3 0,-2 2 4 15,0 0-2-15,2 0-2 0,4 0-6 0,-1-2 0 16,-1 2-3-16,-2-5 0 0,4 1 1 15,-4-5-6-15,2-2-1 0,-2-4 3 0,3-3 4 16,-1-2 2-16,0-2-1 16,0-2-1-16,0-5-2 0,1-2 3 0,-3-6 1 15,0-3-1-15,-3-17-2 0,-1-7 0 16,-5 2 2-16,0-13-1 0,1 13 2 0,3 7-2 0,1 5-4 0,-1-3-6 16,5-2 3-16,0 2-3 0,3 2 4 0,-3 2-1 15,2 10 0-15,-2 1 5 0,-2-1 1 0,2-1 1 16,-3-4 0-16,3 0-3 0,-4 2 2 15,2 0 2-15,0 7-1 0,-3 4 2 0,1 4-1 16,-3 7 1-16,3 1 1 0,-3 1-2 16,3 5 1-16,-3-1-1 0,3 3-1 15,-1 3 1-15,1-1-1 0,-1-2-11 0,3 4 0 0,0 1-2 16,0-3 5-16,0 2 1 0,-1 0 2 0,-1 1 0 16,4 1 2-16,-4 1 1 0,4 2 1 0,-5-3-2 15,3 1 4-15,0 0-4 0,-3 1 0 16,1 1 0-16,0 0 0 0,1 2-2 0,-1 0 3 15,-3 0 1-15,1 2 1 0,-1 0 0 0,3 3 1 16,-5-1-3-16,2 3 1 16,-2-3 2-16,-2 3 2 0,0-1 1 0,-2 3-3 0,-7-2 1 15,-4 4-1-15,-5 0 0 0,-4-2 2 0,-4 2-3 16,-3 0 3-16,-2 0 0 0,-11 2-1 0,0 0 1 16,1-4-4-16,-4-2 3 0,-12-1 1 0,-3-3-3 15,5-3 1-15,5-5-2 0,3 5-13 16,1-4-24-16,-3 4-41 0,-8 0-62 0,-9 4-80 15</inkml:trace>
  <inkml:trace contextRef="#ctx0" brushRef="#br0" timeOffset="65592.9436">22902 6910 14 0,'4'4'15'0,"3"-1"-18"16,-3-3 37-16,-1 0-13 16,1 0 3-16,-2 0 1 0,0 0 3 0,1 0 19 15,-3 0 4-15,2-3-24 0,-2 3-23 16,0 0 12-16,0-2-7 0,0 0-7 0,-2 0 3 0,2 0-9 0,-5-1-2 15,-1 1-2-15,-1 0 1 0,-2 0 5 16,-4 0-1-16,-3 2 0 0,1-3 2 0,-5 3 2 16,-2-2-3-16,2 2-1 0,-4 0 2 0,2 0-8 15,-7 0 4-15,3-2 4 0,2 2 0 0,-3-2 0 16,3 0 1-16,0 2-1 0,-3-5 5 0,-2 3 2 16,3 0 3-16,0-3 20 0,-5 3-9 15,4-2 7-15,1-1-14 0,-1 1 5 0,3 0 1 16,2-1 1-16,2 1-2 0,5-3-2 0,2 5-4 15,2-3-8-15,2 3-4 0,2 0-4 16,3 0-5-16,10 2-11 0,-1 0 9 0,-10 0 9 16,3 2 3-16,-2 2-2 0,4 3 1 0,0 2-2 15,0 2 1-15,0 0 3 0,0 2-4 0,2 0 2 16,0 3 0-16,2-1-1 0,1 3 1 0,-3 0 0 16,3 1-2-16,-1 1 0 0,0 0 2 15,1 4 0-15,-1 1 4 0,1 1 8 0,-1 0-3 16,0 3 4-16,3-2-5 0,0 3 4 0,-3 1-3 15,3 0 2-15,1 0 1 0,1 7-1 16,-2-3-6-16,-1 0 0 0,-1 3-2 0,-3-3 0 16,0 5 1-16,1 1 2 0,1 6-4 0,0-1 1 15,-1-4 0-15,3-5-1 0,-1 1-1 0,-1-1 1 16,-2 3-2-16,3 4 2 0,-1 7 1 0,0 0-1 16,3 2 2-16,0-3-1 0,-1-6-2 15,1-2 1-15,-1-2-1 0,3 0 4 0,-2 4-1 16,0 0 1-16,1 0 0 15,-3-2-2-15,1 0 2 0,-3-5-2 0,-1 1-1 16,0-3 1-16,-2 2-1 0,0 1 0 0,2-3 0 0,0-2 8 16,3-6-4-16,-3-1-3 0,0 1 0 0,3-1 1 15,-3-2-2-15,2-2-2 0,1 0 0 0,-1 0 2 16,3 1-1-16,-1-1 1 0,1 0-2 16,2 2 1-16,-3 0-2 0,3 0 2 0,0 1-2 15,-2-1 0-15,-3 0 3 0,0-2 3 0,1 0 1 16,-3 3 2-16,-2-3-1 15,-2 2-1-15,0 0-5 0,-3 3 0 0,1-1-2 0,-1 0 2 0,-1 3-1 16,1 0-1-16,-1-1 0 0,1 3 1 16,1 0 0-16,-3 0 0 0,5 0-2 0,-2-2 2 15,-1 1 0-15,1-3 1 0,-1-1 0 0,-1 1-1 16,1-5 1-16,1 2 0 0,2-2-1 16,0 0 1-16,-1-2 0 0,1 0-2 0,0 2 3 15,0-2 0-15,-3 2 3 0,3-2-4 0,-2-3 3 16,-3 3-2-16,3-2 2 0,-3-1-5 0,3-3 2 15,-1-1 0-15,3-4-3 0,-2 2 1 16,4-5 2-16,-5 1-3 0,3-3 2 0,0 1 0 16,0-3-2-16,2 2 1 0,0-4 1 0,0-6-1 15,0 4-3-15,0-1 3 0,0 3-2 0,0 0-3 16,2-2 7-16,-2 2-1 16,0 0 1-16,2 0-1 0,-2-2-3 15,0 2 3-15,0 0 0 0,0 0-2 0,0 0 0 0,0 0 0 0,0 2 3 16,0 0 0-16,2-2-2 0,3 0 1 15,-1 0 2-15,5 0-3 0,2-4 2 0,0 2 1 16,2 0-1-16,3-3-1 0,1 3-1 0,3-2 1 16,2 1 0-16,9-3 2 0,0 4-3 0,4-1 3 15,-2 1-1-15,0 0-1 0,3 0 1 16,-3 2-1-16,2 2 0 0,-4-2 0 0,0 2 0 16,-3 0 1-16,-3-2-8 0,-1 3-37 0,-4-1 5 15,0 0-22-15,-7 0-42 0,2 0-47 0,-2 1-63 16</inkml:trace>
  <inkml:trace contextRef="#ctx0" brushRef="#br0" timeOffset="66922.0952">23246 6941 45 0,'6'15'105'0,"3"-4"-62"16,-4-2-28-16,6-2-14 0,-7-3 18 0,-4 1-2 16,0-3-4-16,0 0-10 15,0 0-2-15,0 0 0 0,0-2 7 0,2 0-2 16,-2 0 5-16,0 0-5 0,0 3-6 0,3-3 3 15,-3 0 1-15,0-3-1 0,2 3 6 0,-2 0-4 0,0 0 7 16,2 0-6-16,2-2-9 0,3 2 3 0,0-2 0 16,1 2 3-16,6-2-3 0,1 2 0 0,1-2-2 15,3 2 3-15,3 0-4 0,11-3 1 0,3 1 3 16,1 2-10-16,1-4-7 0,1 2 1 16,1-3 10-16,2 1 4 15,-5-3 2-15,8-2-1 0,-12 1 1 0,-5 1-1 0,-10 2 2 0,-3 1 11 16,-1 2 5-16,-6 0-2 0,-1 2 6 0,-3-3-7 15,-10 3-5-15,1 0-6 0,3 3-1 16,0-3-4-16,2 0-1 0,0 0-1 0,-2 0 3 16,6 0 0-16,-2 2 0 0,1 2 2 0,1 1-1 15,-2 1 1-15,-4 5 0 0,2 3 2 16,-2 1 1-16,2 0-3 16,-2 1 0-16,-3 8-2 0,1 5 3 0,-1-5-1 0,-1 7 0 0,1-5 1 15,1 5-2-15,0 0 2 0,-3-2 2 16,0 4 5-16,1-2-6 0,-1 4-1 0,0 0 2 15,-1 12 1-15,3-1 3 0,3 2 2 0,0 1-6 16,4 6 1-16,5-2-1 0,1-9-1 0,1 0-2 16,2 0 3-16,0 5-3 0,0 4 1 15,0 0-2-15,-2 2 0 0,0 0 3 0,2-7 3 16,-2-4-1-16,-3 0-3 0,-1 1-1 0,-3-1 2 16,-2-2 2-16,0 4-3 0,0-2 1 0,0-2-4 15,-2 0 1-15,-3-5-1 0,-1 1 2 16,1 4-1-16,-1 4-1 0,1 7 1 0,-1-5-1 15,4 3 0-15,-1-5-1 0,3-4 1 0,0-2 3 16,0-7-1-16,3 0 8 16,-1-2-4-16,0 0 0 0,2 0-2 0,1-3 0 15,-1-1 2-15,1-1 0 0,-1 1 3 0,0-3 1 0,1 0-6 0,-3-2-1 16,0 3-3-16,-2-6 1 0,0 1-3 16,-2 2 2-16,0-2-1 0,0 2-2 0,-1 0-3 15,3-2 4-15,-2 0 1 0,4 0-3 0,3 0 1 16,-1-1-1-16,1 1 2 0,4-2 3 15,-3 2-2-15,1 0 1 16,2 2 2-16,-3 0-2 0,1-2 0 0,-5-1 0 16,0 1 1-16,-2 0 1 0,-4 0-1 0,-1 0 0 0,-3 0 0 0,-1-1 1 15,-2 1-2-15,2-2 0 0,0-3 0 0,2-1-1 16,1-6 1-16,4-1 1 0,-1 0-3 16,1-3 2-16,2-11 0 0,2 3 0 0,-2 0-1 15,0 4 4-15,0 0 14 0,-4 4-17 0,2-2-1 16,-3 0 1-16,-3 1-2 0,-3 1 3 15,-3-4-3-15,-5 4 1 16,-1 1-2-16,-7-1 1 0,-6 3 1 0,-15 2 2 0,-7 4-1 0,2 0 1 16,-14 5-2-16,15-5-11 0,5 0-2 15,10-2-8-15,1-2 4 0,8 0-4 0,1-5-43 16,3 1-35-16,2-3-49 0</inkml:trace>
  <inkml:trace contextRef="#ctx0" brushRef="#br0" timeOffset="67437.7266">24011 8059 22 0,'9'11'29'0,"0"-9"-18"0,-1-2-3 0,3-2 55 16,0-5-21-16,3 3 6 0,-1-3-15 0,0 1-15 15,-4 1 11-15,4 3-4 0,-2-2-5 0,0-1-11 16,0 3-8-16,0-3 1 0,0 1-3 0,0 2 1 16,0 0 0-16,3-3 2 0,5 1-7 15,1-3 5-15,2 3-5 16,3-1-2-16,1 3-12 0,0 0-19 0,3 2 16 0,-2 0-12 0,-1 2-6 16,1 3-63-16,-5-1 19 0</inkml:trace>
  <inkml:trace contextRef="#ctx0" brushRef="#br0" timeOffset="67687.8463">24015 8270 169 0,'-11'7'154'16,"5"0"-99"-16,-1-5-26 0,3 0-26 0,6-9 7 0,-2 5-8 15,0 4-3-15,0-2 4 0,2 3-4 0,5-3 1 16,4 0-2-16,2 2 2 0,2-2-6 0,7 0-5 16,3 0-51-16,1-2-37 0,9 2-106 15</inkml:trace>
  <inkml:trace contextRef="#ctx0" brushRef="#br0" timeOffset="68827.4225">24985 6851 52 0,'-11'4'56'0,"0"-2"-29"0,5-2 2 0,-3 0-6 0,2-2-25 16,1 0-7-16,-1 0-5 0,1 2 9 16,-1-3 7-16,-2 1 3 0,2 2 4 0,-1 0 0 15,-3 2-2-15,0-2 3 16,-3 3-2-16,-1-1 9 0,-3 0-11 16,1 0-1-16,-3 3 2 0,0-5-5 0,0 4 4 0,-2-2 1 0,0 0-3 15,4-2-2-15,1 3-1 0,1-3-1 0,3-3-1 16,-2 3 1-16,6-2-2 0,0 0 4 15,2 2-3-15,1 0 1 0,1 0-1 0,1 0 2 16,11 0-1-16,-12 0-2 16,3 0 4-16,-2 0-3 0,4 2 2 0,-5 3 0 15,3-1-1-15,0 0 5 0,-5 3 0 0,3 2 0 16,-1 0 2-16,-3 2 4 0,1-3-1 0,0 6 0 0,1-3 5 16,-1 4 0-16,3-2-4 0,-3 3-2 0,5-1 0 15,0 3-9-15,2 2 2 0,0 0 3 0,0 2 0 16,4 2-3-16,-2 5 2 0,5-3 2 0,-3 5 3 15,3 0-4-15,2 6 1 0,0-2-1 16,-1 3 4-16,1-1-3 16,-2 1-3-16,-1 4-2 0,-1 2 2 0,-3 11 1 15,0 0-2-15,-2-2 0 0,0-2-1 0,2 0-1 0,-2-1 0 0,0 1 0 16,3 0 0-16,-1-3 2 0,-2-2 3 16,2-6 1-16,0-7 12 0,3-2 1 0,1-2-1 15,1-1-6-15,-3 1-2 0,1 4 2 0,-1 2-6 16,-2 7 0-16,-2 0 2 0,0 0-6 0,-2 0-2 15,0-2-2-15,-3-1 2 0,1 3-1 16,-3-2 0-16,1 8 3 0,-1-1-4 16,3 3 2-16,-1-1-2 0,3 2 1 0,-2-3-1 0,2 3 2 15,-1 0-3-15,1-1 3 0,2 3-1 16,-2-2 1-16,-2 2 0 0,-1-7 0 0,-1-2-1 16,-1-4 3-16,-2 0 0 0,2-3 2 0,-1 3 2 15,1-3 6-15,-2-1 0 0,0-12-3 0,3 0-5 16,1-4 1-16,-1-2-2 0,4-5-1 0,-1 0-1 15,1-4-1-15,0 2 2 0,0 0-2 16,-3 2 1-16,5-4 0 0,-2 4-1 0,0-2 0 16,2 0 1-16,-2 2 0 0,0 1 0 0,-1-3 0 15,3 0-1-15,0-2-1 0,-2 2 1 16,2-5 0-16,0-1-1 0,0-1-2 0,0 0 1 16,2-12-1-16,-2 3 2 0,3 3-1 0,-3 2 1 15,0 0 1-15,0-2 0 16,0 0 0-16,2 2 2 0,-4 4-1 0,4-4-1 15,-2 2 2-15,4-2-1 0,-2-2 3 0,3 0-2 16,1 0 1-16,1-3-2 0,0 3-2 16,1-2 1-16,1-1 1 0,0 3 2 0,2 0 1 15,0 2-2-15,2 0 1 0,1 0-4 0,1 2 2 16,3 2-2-16,6 1 1 0,0 1-2 16,0 1-3-16,3 2-4 0,-1 0-4 0,-1-1-23 15,5-1 2-15,-1 4-5 0,0-7-38 0,2 3-55 16,6-5 0-16</inkml:trace>
  <inkml:trace contextRef="#ctx0" brushRef="#br0" timeOffset="70332.5679">25032 7038 15 0,'0'-2'59'0,"0"0"-23"0,0-3-18 16,0 3-6-16,0-3 0 0,0 3-8 15,0-2-4-15,0 2-1 16,0-3 0-16,0 3-3 0,0-2 0 0,0 1 1 16,0 1 3-16,2-2 3 0,-2-1 2 0,2 3 1 0,0-2-2 15,-2 2 9-15,3-1 4 0,-1 3-6 0,-2-2-1 16,0 0-5-16,2 2-4 0,-2-2 9 0,2 2 4 16,-2 0-4-16,2 0-2 0,1-2 5 0,1 2-6 15,-2 0-2-15,3 2 3 0,-1-2-3 16,3 0-3-16,-1 0-2 0,1 0-1 0,2 0-3 15,0-2 1-15,-1 2 3 0,3 0-1 0,-2 0 1 16,-2 0-1-16,2 0-1 0,-3 0 1 16,-1 0 0-16,1 0 1 0,-4-3-1 0,1 3 0 15,1 0-3-15,-4 0 2 0,2 0 3 0,1 0 0 16,-3 3 0-16,0-3 1 0,-3 0-3 0,1 2 1 16,2 0-1-16,-4 0 2 0,4 0-2 0,-3 1 1 15,1-1-1-15,2 2 2 0,-2-2-1 16,2 3 0-16,0-3 4 0,0 2-3 0,0-1 2 15,0 1-2-15,0 3 3 0,2-3 0 0,-2 0-2 16,2 3 10-16,-2 0 1 0,3-1-9 16,-1 3 2-16,0 2-6 0,-2-2 4 0,2 4 12 15,1 0-8-15,-3 3 3 0,4 6-5 0,-4-2 0 16,4 4-3-16,-1-2 0 0,-1 2-1 0,2 3 4 16,-2-3-2-16,1 0 5 15,1 3-5-15,-2-3 3 0,0 0 1 0,3 3 5 16,-3 1-6-16,0 1 0 0,0 6-1 0,1 5-5 0,-6 0 1 15,3 2-5-15,-2-3 4 0,0-1-4 0,-5-1 0 16,5 1 1-16,-2-3 1 0,-1 5 1 16,3 2-1-16,-2-1 0 0,4 1 1 0,-2 2-2 15,2-6 1-15,0-3 2 0,2-6 5 0,-2-3 2 16,2-1 2-16,2-1 2 16,-1-2 0-16,1-2 1 0,3 2-7 0,-3 0 1 15,0 0-4-15,3 2 1 0,-5 3-4 0,3-3 1 0,-3 0 1 16,0 0-3-16,0 1 1 0,-2-1-1 0,-2-2 1 15,0 0-2-15,2 2 1 0,-5-2 1 0,3 5 0 16,2-1 0-16,0 7-1 0,0 3 0 16,0 8 1-16,2 0-2 0,1-2 1 0,-3-5 0 15,0-4 1-15,0-2-2 16,-3-2 3-16,3-5-2 0,-2 0 1 0,0-2-2 16,0 0 3-16,-5-2 2 0,3 0 0 0,-1-2 3 0,1-3-1 0,-3 1 0 15,3-8 1-15,0 3 3 0,-1-2-3 16,3 2-4-16,-2-4-1 0,1-1 2 0,1 3-3 15,-2-2 0-15,1 4-2 0,-1-2 2 0,4 0-1 16,-2 2 2-16,0 2-1 0,2-2-1 0,-3 2 0 16,3-2 0-16,0 0 0 0,0 2 0 15,0-2-1-15,0 3 1 16,3-3 2-16,-3 2-1 0,2 0-1 0,-2 0 2 0,2-2-1 0,0 3-2 16,-2-6-1-16,5 3 1 0,-5 0 2 15,4 0-2-15,-2 0 3 0,3 3-2 0,-3-1 2 16,2 2 1-16,1 1 2 0,1-1 0 0,-1 1 0 15,4 1-2-15,-3-1 2 0,1-1-2 0,-1-2 0 16,1-2 0-16,-3-2-2 16,1-2-1-16,-3-1 1 0,0-1 0 0,3-1 0 15,-5-2 0-15,2 1-1 0,-2-8 2 0,2 7-2 0,-2 3 3 16,2-3-1-16,-2 2-1 0,3 1 0 0,-1-1-1 16,-2 1 2-16,2 1-1 0,0 1 1 15,0 2-3-15,1 0 4 0,1-1-2 0,0-1 0 16,1 4-1-16,-3-2 1 0,2 0-1 0,1-3 1 15,-3 3 0-15,0-2-2 0,0-3 3 0,1 1 1 16,-3-1 1-16,0-8 3 16,-3 4-4-16,1-3-1 0,2 6 0 0,-2 1 1 0,-5-4-1 15,1 4 1-15,-1-1-2 0,-4 1-1 0,-7-4-2 16,3 2 1-16,-3 0-7 0,-10 1 1 0,-1-1-3 16,-2 2-2-16,3 5-16 0,-3-2-14 0,-2 1-33 15,0 3-29-15,2-2-137 16</inkml:trace>
  <inkml:trace contextRef="#ctx0" brushRef="#br0" timeOffset="71800.1855">22902 7274 169 0,'2'11'25'0,"0"-2"49"0,-2-3-45 16,0-1-21-16,0 1-3 0,0-3-6 0,0-1-7 16,0 2-1-16,0-4 1 0,0 2 5 0,0 1 2 15,-2-1 0-15,0 2 1 0,0-2-1 16,-3 3 2-16,1 1-1 0,-1 1 3 0,-3 2 4 16,-1 0-2-16,-4 2-4 0,2 2 1 0,-3 2-1 15,-1 3-2-15,-1 0 1 0,-3 10-1 0,-1-3-1 16,4-1 1-16,1-2-2 0,2 0 4 15,2-2-3-15,2-5 3 0,-2 3-2 0,6-5 2 16,1 0 1-16,-3 0-2 0,7-1 3 0,-2-1-4 16,0-3 2-16,2 1-2 0,0-2 1 0,0-1 1 15,0 1 6-15,0 0 3 0,0-3 14 16,2-2 15-16,0-4-23 0,3 2-6 16,-5 2 3-16,2 0-2 0,0 1-3 15,5-3 2-15,-1 0-1 0,1 2-4 0,2-2-2 0,2 0 0 0,0 0-1 16,2-2-1-16,3 2 0 0,-1-3 0 15,0 3 0-15,1 0-4 0,2-2 4 0,-1 0-1 16,1 2 0-16,4-4 0 0,-2 1 0 0,-3-1-1 16,1 4 1-16,-3-4-1 0,-4 4 2 0,3-5-1 15,-6 5 9-15,1-2 15 0,-2 0 6 0,-3 0-10 16,1-1-6 0,-3 1-4-16,2 2-2 0,-1-4 3 0,-1 4-5 0,0-5 7 0,-2 1 0 15,2-3-3-15,-2 3-14 0,-2-5 3 0,0 0-1 16,-3-2 4-16,1 0 0 0,0-2 1 15,-5-2 0-15,2-1 0 0,-2 1-2 0,0-3-2 16,-2 3 0-16,-2-1-1 0,-2-6 1 0,-3 2-2 16,3 3-2-16,-1-1-16 0,3 3-2 0,-2 1-11 15,4 3-19-15,-3-2-28 16,3 6-31-16,0-1-70 0</inkml:trace>
  <inkml:trace contextRef="#ctx0" brushRef="#br0" timeOffset="72906.091">22906 8114 68 0,'-2'7'72'0,"0"-5"-43"0,0 0-21 15,-1 0-4-15,3 0 3 0,0 1-9 0,-2-3-3 0,2 2 7 16,0-2 19-16,-2 4 9 0,0-2-6 0,2 5-6 15,-2 0 2-15,-3 1 0 0,1 3-5 0,-3 3-6 16,1 1-1-16,-5 1-9 0,2 3-1 0,0-1-4 16,-2 0 1-16,0 6 1 0,0-6-4 0,2-3 5 15,2 0 1-15,3-4 0 0,0-2-1 16,-1 0 0-16,5 0 0 0,-4-3 0 0,4-1 1 16,-2 2 0-16,-1-3 1 0,1 0 2 0,2 1 6 15,-2-3 5-15,2 0 3 0,-2 0-1 16,2 1-7-16,0-1 0 0,0-2 0 0,0 2-4 15,0-2 5-15,0 0-9 0,0 0 1 0,0 0 0 16,0 0 8-16,2 2-3 0,0-2-2 0,3 0 3 16,-1 2-4-16,3 1 1 0,1-3-2 15,3 2 1-15,0 0-2 16,3-2 0-16,1 2 1 0,3-2-1 0,-3 2 0 0,3-2-1 0,-3 0 2 16,1 0-1-16,-1 0-1 0,5 3 2 0,0-3 1 15,-5 2-3-15,-1 0 5 0,1-2-2 16,-4 2 4-16,2 0-2 0,-4-2 2 0,2 5 4 15,-2-5-1-15,-3 0 6 0,1 2 7 0,0-2 0 16,-3 0-4-16,-2 0-6 16,1 0-3-16,-1-2 1 0,2 2-1 15,-2 0-3-15,1-5 0 0,1 1-4 0,-4 0 3 0,2-3-2 0,-2 0 1 16,0-1 2-16,0-1-3 0,-2-2 1 16,2 0-5-16,-4-3-3 0,-1 3 0 0,1-2 0 15,-1 0 0-15,-1-2-1 0,-3-1-1 0,2 1-3 16,-2-3 7-16,1 3 0 0,-1-1 2 0,-2 1 0 15,-2-3-1-15,2 3 0 16,0 1 2-16,2 3-1 0,0 3-1 0,2 1 2 16,1 3-7-16,1-1-6 0,3 3 0 0,0 0-9 0,2-3-14 15,-2 5-6-15,-1-2-11 0,1 0-34 0,2 0 28 16,0 2-122-16</inkml:trace>
  <inkml:trace contextRef="#ctx0" brushRef="#br0" timeOffset="74124.509">23001 8674 182 0,'2'7'-39'0,"-4"-1"102"16,0-4-24-16,-3-2-40 0,-1 0-2 0,1 0-8 15,1 0-4-15,-3 0 11 0,3 0-10 16,-3 0-31-16,3 3-33 0</inkml:trace>
  <inkml:trace contextRef="#ctx0" brushRef="#br0" timeOffset="74293.7374">23096 9150 43 0,'-11'29'26'0,"0"-5"17"15,0-6-58-15,4-5-13 0,-2-2 7 0,3-2-3 16</inkml:trace>
  <inkml:trace contextRef="#ctx0" brushRef="#br0" timeOffset="75486.264">24485 7499 8 0,'2'-7'15'0,"3"1"2"0,1 1-1 0,-1-2-8 16,-1 3-4-16,0 2 1 0,-1-3-3 0,1 1-1 15,0 2-1-15,-1 0 0 0,-1-1 2 16,2 1-3-16,-2 0 0 0,3 0 2 0,-3 0-2 15,0-1 1-15,3-1 8 16,-1 0 6-16,-2 1 11 0,3-1-9 0,-3 0-10 16,0-3-5-16,3 3 1 0,-1-1-3 0,-2 3-1 15,3-2 1-15,-1-1 0 0,-2 1 0 0,3-1-3 0,-3 3 4 16,4 0-1-16,-3 0-2 0,-1-1-1 0,2 1 3 16,1 0 0-16,-1 2-1 0,3-2 0 0,-3 2-1 15,3-2-2-15,2-1-1 0,-3 1-5 16,3 0 8-16,0 0-4 0,0 0-12 0,2-1-7 15</inkml:trace>
  <inkml:trace contextRef="#ctx0" brushRef="#br0" timeOffset="76125.4933">24745 7347 38 0,'0'0'54'0,"0"-3"-10"15,2 1-8-15,-2 2-9 0,3 0-5 0,-3-2-4 16,0 2 3-16,0-2-14 0,0 2-1 16,0 0-1-16,0 0-4 0,0 0 2 0,0 0-4 15,0 0 3-15,0 0-4 0,-3 0 0 0,3 0 1 16,0 0 1-16,-2 2 2 0,2 0 6 0,-2-2 2 16,-2 5-3-16,-1-1 1 0,-1 3-4 0,1-3 4 15,-4 5-5 1,5 0 2-16,-3-1 0 0,3 4-4 0,-3-1 2 15,1 2-5-15,-1 0 2 0,3 0 1 0,-1 3-1 0,-1-1 0 0,-1 1 1 16,-2 3 6-16,0-1-7 0,-2-3 2 16,2-1-3-16,3 1 1 0,-3-4 3 0,5 0-4 15,-3-2 2-15,3 0-3 0,-1-3 4 0,1-1-2 16,-1-1 0-16,3 1 1 0,2-1 0 0,-2-2 0 16,0 0 1-16,2 1 0 0,0-1 3 15,-2-2 2-15,2 2 0 16,2 0-2-16,-2-2-1 0,0 0 7 0,0 2-3 15,2-2-1-15,0 3-4 0,3-3 2 0,-1 2 0 16,3-2-1-16,-1 0-3 0,3 0 1 0,4 0-3 16,-2 0 2-16,5 0-2 0,-1 0 0 15,3 0 0-15,-1 0 1 0,1 0 0 0,0 2 0 16,-1-2 0-16,5 0-1 0,-2 2 2 0,-2-2 2 16,0 0-1-16,-1 3-1 0,-1-1-2 0,-1-2 2 15,0 2-2-15,3 0 0 0,-2 0 2 0,-1 1-1 0,-2-1 1 16,0-2 2-16,1 2 0 0,-1-2 1 0,-2 0 3 15,-2-2 3-15,2 0 0 0,-2 2 1 0,-3-5 4 16,3 5 7-16,-5-4-2 0,1 2-9 16,-3-3-1-16,0 1 1 0,0-3-4 0,-2 3 5 15,3-3-6-15,-6-2 1 0,1-2-5 0,0 2 1 16,2 1-2-16,-4-1 0 16,1-4 0-16,-1 1 2 0,0-1-4 0,-3-2-1 0,3-1 2 0,-1 3-2 15,-1-4 1-15,-1-3-1 0,-2 0 0 16,5 2 0-16,-5-2-8 0,2 5-8 0,-2-1-1 15,3 3-4-15,-3 0-20 0,0 2 9 0,-2 0-5 16,0 2-2-16,0 0-30 0,-4 5 38 16,1 0-113-16</inkml:trace>
  <inkml:trace contextRef="#ctx0" brushRef="#br0" timeOffset="77921.4875">20816 7355 9 0,'-15'16'13'0,"1"-3"-1"16,-1 3 7-16,-3 1 5 0,1 3-15 0,1 2-5 16,3 0 7-16,2-2-3 0,7 2 0 0,-3-2 0 15,3 2-12-15,1-2 5 0,1 2 4 16,0 0-2-16,0-2 0 0,0 0-1 0,-3-1 4 16,1-1 4-16,-1 2 8 0,1-5-4 15,-3 3-3-15,1-3 3 0,1 1-8 0,1-1-2 16,-1 1 3-16,3 1-2 0,-2 1 4 0,-3 0-4 15,5-1 3-15,-2 3 3 0,-1 0-2 0,1 0-2 16,-3 2 1-16,-2-2 3 0,3 2-7 0,-5 2 1 16,0 0-1-16,-7 0-2 0,0 3 1 0,-1-3-2 15,-6 0-1-15,-1 1 1 0,-5 1 1 16,2-2 3-16,1 1 0 16,8-1-3-16,0-4-4 0,5 0 0 0,-1-5 3 15,5 0 0-15,2-1 0 0,-2-3 27 0,-2 2-19 0,2 0-1 16,-2-2 0-16,0 2 1 0,-1-2-1 0,1 0 4 15,-2-2-1-15,1 0-4 0,1-2-2 0,0 2 1 16,0 2-1-16,2-3-3 0,-3 1-3 0,3 0 1 16,0 0 1-16,3 0-5 0,1-1 3 15,-2-1-6-15,5 0 0 0,-1-3-9 0,5-2-4 16,5-6-21-16,-3 4-18 16,0-2-20-16</inkml:trace>
  <inkml:trace contextRef="#ctx0" brushRef="#br0" timeOffset="78671.2426">19899 7243 30 0,'2'2'43'0,"2"-2"-24"0,1 0 15 16,-1 0-13-16,1 0-9 0,1-2 3 0,1 2-6 16,2 0 0-16,0-2-1 0,2 2 6 0,2 2-6 15,0 2 0-15,2-1 1 0,1 1-2 16,2 3 3-16,-1-1 7 15,1 3-8-15,2 0 15 0,0 0-12 0,6 4 23 16,-4 0-18-16,2-2-4 0,-4 2-3 0,0-2 3 0,-5 3-2 16,3-3 3-16,-3 2 0 0,1 0 7 0,-1 3-2 15,1-3-1-15,1 2-1 0,1 3-5 0,4-3-8 16,2 3 1-16,12 6-5 0,1-4 4 0,5 2-1 16,-2 0-1-16,8 2-1 0,-10-4 2 0,-7 0-2 15,-3-2 2-15,-4-3-1 0,1 3 3 16,-1-3-2-16,-2 3 1 15,2-3 3-15,1 3-2 0,3-3 4 0,-1 5 0 0,4 4-3 0,4 1-1 16,2 3 1-16,-1-1-1 0,-3-1-3 16,-5-1 2-16,1-6-3 0,0-1-1 0,-3 0 3 15,-2-3-5-15,1 1 4 0,-1-3-2 0,-4 2 1 16,-3-4-1-16,-1-2 2 0,-3 0 8 0,-2 0-10 16,-2-3 2-16,-3-1-2 0,3 1 0 15,-4 1 1-15,1-5-2 0,-1 3 4 0,-3-1-3 16,0-4 4-16,-2 4-2 0,0-4 1 0,-6-4 3 15,-1 2-3-15,5 0 2 0,2 2 0 0,-3 0-1 16,3 0 0-16,0 0-1 0,0 0-1 16,0 0-1-16,3 0-2 0,-1 4-2 0,0-4-3 15,0 0-34-15,-2 2 6 0,0 0-35 0,0-2-18 16,-4 3-78-16,-1-1-84 16</inkml:trace>
  <inkml:trace contextRef="#ctx0" brushRef="#br0" timeOffset="79772.8528">19736 8546 16 0,'2'-7'65'0,"-2"3"-27"0,0 0-13 15,2-1-10-15,0 1 5 0,-2-1-6 0,3 1-8 16,-3 2 0-16,0-3-4 0,2 3 4 0,0 0-3 15,-2-2-3-15,0 1 4 0,2 1 9 16,-2-2-4-16,2 2-3 0,-2-1-4 0,0 1-2 16,0 0 0-16,3 0-5 0,-1-1 2 0,0 1 1 15,-2 0 2-15,4 0-1 0,-4 0 0 0,5-3 0 16,-3 5-1-16,0-2 1 0,0 0 3 16,1 0 5-16,-1-1 2 0,0 1-1 0,0 0 3 15,-2 2-4-15,0-4-1 16,0 1 4-16,0 1 5 0,0 0-8 0,0-2 6 15,0 1-8-15,0 1 13 0,0-2-7 0,0 2 0 0,0-1-6 16,0 1-1-16,0 0-2 0,0 2 0 0,0-2-5 16,0 2 3-16,0 0 1 0,0 0-2 0,0 0 0 15,0 0-1-15,0 0 3 0,0 0 0 0,-2 0-2 16,2 2 3-16,0 0-1 0,-2 0 1 0,2 3 1 16,-2-1 0-1,-3 3 0-15,3-1 0 0,0 1-1 0,-3 2 4 16,1-3-1-16,2 3 1 0,-3-2-1 0,1 2 2 0,2-3 3 0,-3 1-4 15,1 4-2-15,0-2 4 0,-3 2-6 16,0-2 1-16,1 4-4 0,-5 2 5 0,0 1-2 16,-3 1-4-16,-1 10 2 0,-3-3-1 0,1 0 2 15,-1 3-1-15,3-1-1 0,-1 1 1 0,-1-3 0 16,1 0 0-16,1 3 0 16,-7 4 0-16,2-3 2 0,0-1-3 15,0-1 3-15,0-2-1 0,0 1 0 0,1-1 0 0,-1-2-1 0,0 2 0 16,-4-2 0-16,4 2 0 0,-2 1-1 15,0-3-1-15,2 0 2 0,2-2 0 0,1 0-3 16,3-5 0-16,3 0 2 0,0-1-2 0,0 1 1 16,0-4-1-16,0 2 2 0,0 3 0 0,0-3 2 15,2 5-2-15,-4-1 0 0,0 3 1 16,-3 0-1-16,1 2 0 0,-3 2 2 0,-1 0-3 16,-1 3 1-16,-2-1 0 0,-3 1-1 0,3-1 1 15,0-1-1-15,2-1-3 0,1-4 0 0,1 2 2 16,0-2-1-16,5-1 3 0,-5 1 2 15,3 2-2-15,0 3 2 0,1-1 0 0,1 0-1 16,2 0-2-16,2-2-6 0,0-2-10 0,3-7-30 16,1-2-17-16,3-2-8 15</inkml:trace>
  <inkml:trace contextRef="#ctx0" brushRef="#br0" timeOffset="80424.2581">18492 8568 10 0,'-2'-7'3'16,"2"1"6"-16,0-1-11 0,2 3 4 0,0-1-8 16,3-1 4-16,-1 1 11 0,1 1 10 0,3 2 11 15,1 0-14-15,-2-3 10 0,-1 3 0 0,3 2-3 16,0 0-5-16,2 0 9 0,-2 2-8 15,2 3-2-15,-2-1 5 0,0 0-6 0,2 1 9 16,-3 4 1-16,3-3-1 0,-2 5-5 0,2 0-12 16,-2 3 1-16,4-3 5 0,-2 2-6 0,0 0 1 15,3 2 8-15,-3 1-3 0,2-3 0 16,0 3-3-16,5 3 4 0,-1-3-4 0,3-3-3 16,-2 2-4-16,2-1 1 0,0-1-3 0,-1 2-2 15,1-1 1-15,2 1-1 16,0-2 2-16,0 3 0 0,0-1-3 0,-2 3 5 15,0-3-2-15,2 7 1 0,0 3 1 0,0-1 6 0,-2 2-1 16,0 3-3-16,4 0 4 0,-2-1-1 0,3-1-4 16,8 1 7-16,2-3-9 0,0-1 0 0,3-2 2 15,-3 2-2-15,-2-2 1 0,-2 0 0 16,2 0-1-16,-4-2 2 0,-1 4-3 0,-1 1 0 16,1 1-2-16,1 1-3 0,0 1 7 0,-1-1 2 15,1 1-5-15,-7-1 4 16,2-1 1-16,-2-1 2 0,-2 1-1 0,0-2-2 0,-2-2 1 0,-5 0 1 15,2-2 0-15,-4-4-2 0,3-1 2 16,-3-2-4-16,0-2-2 0,-2 3 0 0,-1-3-1 16,1-3-3-16,-2 1 0 0,-3 2-3 0,3-2-11 15,-3 0-31-15,1 0 10 0,-1-1-7 16,0 1-30-16,1 2-42 0,-3 0-91 0</inkml:trace>
  <inkml:trace contextRef="#ctx0" brushRef="#br0" timeOffset="82959.5079">20333 7289 37 0,'29'0'11'0,"4"-2"4"0,9 0 7 0,4-3 1 16,18-1-17-16,4-3 3 0,3 5-1 16,28-7-3-16,-4 4 3 0,15 0 4 0,-30 1-4 15,-23 1-5-15,-13 5 0 0,-11 0 1 0,-6 0-5 16,-10 0-4-16,-1 3-7 0,-12-1-12 15,3-2 27-15,-5 0 5 0,-7 4-9 0,-8 1 4 16,-2-1-3-16,-9 3 2 0,4-3-4 0,-9 3 3 16,-8 1 2-16,-8 1 4 0,-7 0 6 15,-23 2 1-15,0-2 1 0,0 2-10 0,-25 0-1 16,8 2-5-16,-25 0 1 0,29-2 0 0,19-2-3 16,17 0 3-16,5-5-1 15,10 3-4-15,-1 2-2 0,10-5-21 0,-1 3-11 16,9-3-63-16</inkml:trace>
  <inkml:trace contextRef="#ctx0" brushRef="#br0" timeOffset="83172.7084">20280 7435 8 0,'82'-7'39'0,"4"1"5"0,35-3-7 15,-4 2-13-15,33-2 15 0,-27 3-15 0,1 1 10 16,-62 5-13-16,-9 0-7 0,-5 0-5 0,-10 0 0 16,-5 2-7-1,-14-2-4-15,-1 3-5 0,-9-3 6 0,-5 2-2 0,-1 0 5 16,-3 0 1-16,-9-2 1 0,-7 5-3 0,-8-1-1 15,4 1 1-15,-9 1-2 0,-6 3 0 0,-4-2 1 16,-10 1-1-16,-24 1 2 0,-2 4-1 0,5-2-2 16,-27 5 4-16,9-1-6 0,8-1 3 0,-21 1 0 15,17 0 1-15,13 1-2 0,14-3-9 16,13-2-11-16,6 2-16 16,5-4-33-16,0 2 6 0</inkml:trace>
  <inkml:trace contextRef="#ctx0" brushRef="#br0" timeOffset="83421.5187">20170 7673 8 0,'24'0'50'0,"12"-2"11"0,5 0-26 0,28-7 10 16,1 2-22-16,3 3-3 0,2-3-5 0,31 0-3 16,-5 1-1-16,25 4-1 0,-22 2-3 0,-29 4 1 15,-18 3-2-15,-11-3-2 16,-8 5 5-16,-7 0-9 0,-9-3-5 0,-5 1 1 0,-6 0-2 16,-4-1 2-16,-5-1 6 0,-6 1 2 15,-5 3-3-15,-11 0 2 0,-4 0-3 0,-11 2 2 16,-10 0-1-16,-5 2 1 0,-12 2 8 0,-11-1 15 15,-30 3-17-15,3 3 0 0,-27 0-6 0,18-2 0 16,17-3-2-16,10 5 0 16,32-7 0-16,3 0-4 0,10-2 0 0,2-2 3 15,1 0-23-15,6-2-18 0,4-3 18 0,6 3-23 0,5-5-71 16</inkml:trace>
  <inkml:trace contextRef="#ctx0" brushRef="#br0" timeOffset="83858.6525">20069 7977 27 0,'0'0'45'0,"2"2"-13"16,9 1-9-16,4-3 0 0,3 0 8 0,4 0-11 15,7-3-1-15,6 1-12 0,9 0 0 0,7-2-1 16,24-3 8-16,0 3-7 0,0-1-1 15,26 1 0-15,-6-1 7 16,20 1-3-16,-25 4 12 0,-22 4 10 0,-21 1-13 16,-14-1-5-16,-14 3-11 0,-1-3-2 0,-9 1-1 0,-2-3-3 15,-3 0-2-15,-2 2 10 0,-4-1-1 0,0 1 0 16,-9 3-4-16,-5-1 1 0,-8 5-1 0,2-2 1 16,-11 0 2-16,-18 2 1 0,-2 0 0 0,-2-2 0 15,-2 2-4-15,-3-2 1 0,-21 2-2 16,-3-3 1-16,-20 3-2 15,21-2 3-15,19-2-3 0,11 0 1 0,4-1-4 16,3 1-17-16,11-3-38 0,2 1 36 0,8-1 1 0,8-2-33 0,6 3-39 16,4-5 12-16,3 0 130 0,4 2-9 15,6-2-12-15,7 0 16 0,12-2-5 0,-5 2-8 16,6-3-8-16,7-1-8 0,9 2-4 0,6-3 10 16,27-1 13-16,0-1-7 0,3 3-13 0,30-5-4 15,-5 5 0-15,30-1 4 0,-28 5-3 16,-19 0 0-16,-26 2-2 0,-12 1 2 15,-8-1-5-15,-11 2-5 0,-5 1-3 0,-2-1-2 0,-9 0 5 16,-4-1-4-16,-7-1-4 0,3 0 5 0,-8 2 6 16,-1 1-3-16,-7-1 0 0,-7 1 3 15,3 1 0-15,-9-1-2 0,-7 1 2 0,-9 3 0 16,-24 0 2-16,-4 0-2 0,2 0-2 0,0-1 0 16,-1 1 0-16,-19 2-2 0,7-2 0 0,4 2-9 15,-6 0-19-15,21 0-25 16,20-4 16-16,12-1 9 0,8-1-6 0,7-1-53 0,2-2 9 15</inkml:trace>
  <inkml:trace contextRef="#ctx0" brushRef="#br0" timeOffset="84718.0518">20294 8317 24 0,'6'0'31'16,"5"0"4"-16,13 0-13 0,-6 0-13 16,13-2-2-16,6 2 1 0,8 0 1 0,5-3 7 15,23 1 33-15,2-2-12 0,2 2-10 0,27-3-2 16,-14 1 19-16,-10 4-5 0,-14-3-22 0,-13 1-11 16,-16 4 6-16,-8-2 1 0,-9 3-7 0,-9-3 9 15,-5 0-9 1,1 0-6-16,-5 0 1 0,-4 2 1 0,-5-2 0 15,-6 2 0-15,-9 3-4 0,4-5 2 0,-8 4-3 16,-7-2 2-16,-7 3 0 0,-4-1 0 0,-20 0-6 16,0 3 3-16,7-3-16 0,2 3-3 0,2-3 0 15,0 3-34-15,-18-3 38 0,5 3 0 16,4-5 0-16,9 3 8 0,7-3-5 0,6-2-9 16,12 0 31-16,6-2 37 0,11 2-10 0,4-3-6 0,1 1-18 15,3 0-44-15,3-2 16 0,3-3 10 0,8-2 10 16,4-4 4-16,11-2-4 0,-1 1 2 0,6-1-2 15,6-1 0-15,27-6-1 0,0 0 1 0,6 2 1 16,34-8 0-16,-2 1 0 0,30-6 7 0,-29 2 6 16,-19 5 5-16,-13 2 28 0,-9 2-38 15,-14 0 0-15,-6 4 12 16,-16 3 5-16,-6 1-1 0,-7 3 5 0,-4 0-17 0,-4 2-5 0,-3-2-7 16,-2-2-11-16,-2 2 3 0,-7-2-4 15,-4 0-1-15,-14-3 12 0,-6 3-1 0,-13 2-2 16,-27-2 2-16,-9 4 0 0,-34 5 0 0,-1-1 0 15,-22 7 0-15,64-4-1 0,-2 0-1 0,13-2-1 16,-2 1 2-16,10 1-8 0,1-2-4 16,16 2-1-16,3-5 8 15,17 2 4-15,1 1 2 0,5 0-3 0,6-3-3 0,5 3-21 0,0-3 12 16,2 0-6-16,4-1 17 0,7 1 7 0,5-2 8 16,8-2-6-16,4-2-2 0,12 2 0 15,9-2-2-15,1-3 4 0,5 1-3 0,7-1 2 16,22-1-2-16,4 1-1 0,29-1 1 0,-27 3-1 15,-17 3 1-15,-24 0 5 16,-10 5 6-16,-12-3 3 0,-3 2 14 0,-11 1 7 16,-2 1-13-16,-6 3-17 0,-1-2-4 0,-4 1-7 0,0-1 0 15,-6 0 4-15,-3-1-2 0,-4 1 2 0,-7 2-2 16,0-3 1-16,-4 1-2 0,-5-1 3 16,-11 3-1-16,-19 0 1 0,-1-2-1 0,3 4 1 15,2-5-3-15,2 3 2 0,0-2 0 0,-11 1-5 16,9 1-5-16,6-2 1 0,10 2 6 0,8-1 3 15,7-1 1-15,6-3-1 16,2 3 0-16,8-1-4 0,1 1-5 0,3-3-12 16,1 1 16-16,8-1 1 0,4-2-4 0,6-2 5 0,7 0 4 15,5 3-1-15,8-6 3 0,5 1-2 0,4 0 0 16,6-3-1-16,10 3 1 0,30-4-1 16,1 3 1-16,19-1-1 0,-22 6 1 0,-17 0 1 15,-10 3-1-15,-10 1 4 0,-7 3 2 0,-20 0 3 16,-4 2 8-16,-9-2-4 15,-4 2-6-15,-3 0-3 0,-1 0-4 0,-6 0-1 0,-3 2 3 16,-10-2 0-16,1 2-2 0,-7 0 3 0,-7 3-3 16,-4-1 0-16,-7 3 2 0,-1-3 0 0,-26 0 2 15,1 3 1-15,-2-2 0 0,4-1-3 0,-18-4 0 16,16 2-2-16,9-4-1 0,6 0 1 16,9 0-2-16,5 2-1 0,4-3 2 0,8 1-3 15,6 0-2-15,3 0-17 16,7 2-23-16,1-3-76 0,3 3-66 0</inkml:trace>
  <inkml:trace contextRef="#ctx0" brushRef="#br0" timeOffset="86546.1821">19654 8864 33 0,'11'-14'42'16,"-4"-1"16"-16,2-1-11 15,-3-1-11-15,-1-1 9 0,-1 1-13 0,-2-1-9 0,0 0 13 0,-2 1-22 16,-2 1-6-16,-2 1-2 0,-7-1-5 16,0 3 4-16,-7 0-4 0,-2-3 0 0,-8 5 3 15,-5 3 3-15,-18 3 0 0,-9 1-2 0,-30 4 3 16,0 4 2-16,1 1 0 0,1 6-2 0,24-9-3 15,2 0 1-15,3 0-2 0,4 0-1 16,8-2-2-16,10 3-1 0,8-1-4 16,5 0 2-16,4-2 2 0,5 0-2 0,6 0 1 0,2 0 1 15,-1 0 0-15,3 0 2 0,16 0 0 16,-4 0 0-16,-12 0-4 0,8-2 2 0,3 0 1 16,5-1-2-16,2-1 1 0,5 0 4 0,11-3-2 15,6 0-1-15,9 1 2 0,2-3-3 0,23 0 3 16,-1 0-2-16,3 0-1 0,-1 3 0 0,27-3 2 15,-9 0 1-15,-13 3 2 0,7-3 0 16,-25 4 0-16,-15 1 5 0,-11 4-3 0,-7-4-1 16,-4 1 1-16,-11 3-3 0,-5 0 1 0,3 0 1 15,-5 0 3-15,-4 0-13 0,-5 0 2 16,-1 0 0-16,-8-2 3 0,-4 0-3 0,0 2 3 16,-4 0-3-16,-9 2 2 0,-7-2 0 0,-6 2 0 15,-5 1-1-15,-19-3 3 16,2 2-4-16,-1 0 0 0,3 2 3 0,-20 1-4 15,9-1 2-15,11-2-4 0,13 3-19 0,15-3-1 16,10 0-3-16,10-2 1 0,9 0 7 16,0 2 10-16,3-2 1 0,6 0 10 0,0 0 2 0,9 0 0 15,4-2 0-15,0 2 6 0,5-2 4 0,10 0-6 16,8-3 1-16,3 1 2 0,5 0-3 0,20-3 2 16,5 0-6-16,1 1 2 0,3 1-3 0,17-1 0 15,-6 1-2-15,-13 3 0 16,-12 0 0-16,-8 2 0 0,-9 2 0 0,-7-2 0 0,-11 5 1 15,-6-1-3-15,-9 0 2 0,-2-1 2 0,-3 3 0 16,-6-1 5-16,-5 3-6 0,-2-3 1 0,-8 4 4 16,-5-3 6-16,-5 3-6 0,5 0-3 0,-4 0-3 15,-7-1 0-15,-18 6 2 0,-4-3-3 16,-3 2 0-16,1 2 0 0,-2 1 1 0,-19 6 0 16,6-2-2-16,1 0-6 15,-11 2 1-15,14-5-12 0,15-3-9 0,18-1-9 0,8-7 9 0,10 3-43 16,6-4 50-16,6-3 7 0,1 0 18 15,4 2 2-15,2-1-3 0,9-1 4 0,5 0-4 16,8-2 0-16,0-2 4 0,9 2-3 0,5-5 8 16,6 1 2-16,24-3 3 0,5-1-9 0,4 3 0 15,31-6-1-15,-6 2-2 0,23 0 0 16,-23 3-2-16,-14 1-1 16,-13 5 4-16,-20 3 11 0,-13-1-10 0,-16 2-4 0,-6-2 1 0,-7 1-4 15,-2-1-1-15,-6 0 2 0,-1 0-1 0,-2 3 4 16,-2-3 11-16,-2 2 1 0,-7 3-13 15,-6 0-4-15,-5 1 3 0,-9 3-2 0,1-2 1 16,-10 0-2-16,-6 2 0 0,-29 4 0 0,1-1 2 16,-8-1-1-16,-32 5 1 0,-29 1-2 0,26-1 1 15,31-5 0 1,16 1-1-16,13-3-1 0,9-3-10 0,12 3-20 0,8-4 1 0,8 0-43 16,5-3 53-16,9 3 13 0,-1-5 4 0,3 2 2 15,4-2 1-15,5 1 3 0,4-1-2 16,9-2 1-16,-5 2 2 0,7-2-2 0,7-2-1 15,6 2 2-15,7-5 3 0,22-1 0 0,7-3-1 16,1 5 5-16,34-7 4 16,-2 4 7-16,24 0 2 0,-20 3-7 0,-20 4-7 15,-20 2-4-15,-15 5 1 0,-18-3-2 0,-10 1-2 0,-10 1 0 16,-6 1-3-16,-5-1 2 0,1-1 2 0,-3 1 11 16,-4 1-2-16,-7 0-7 0,-6 2-4 0,-10 2 2 15,-8-3-4-15,2 3 4 0,-22 0-3 0,-4 3 1 16,-5-1 1-16,-4 2 0 0,-24 1 0 15,-1-1-3-15,-21 3 1 0,28-3-2 0,20-2-6 16,20 1-15-16,7-5-6 16,8 2-28-16,3-7 40 0,6 0-5 0,2 3-31 0,7-5-20 15,4 0 28-15,5-2 70 0,2 3 0 0,7-3 4 16,4 2-9-16,9-2-7 0,-5 0-5 0,9-2 2 16,9 2-1-16,7-3 6 0,9 1 2 0,23-2-3 15,1-1-3-15,-2 5 7 0,4-4 4 0,22 4 15 16,-5-2-12-16,12 2-11 0,-25 0-6 15,-26 2 7-15,-17 2-12 16,-12 1-2-16,-7-1-2 0,-6 3-6 0,0-3 8 0,-8 1-1 0,1-1 7 16,-4 0 1-16,-2 3-4 0,-5 2 4 0,-6-5-2 15,-5 7-2-15,-6-2 3 0,-11 0-7 16,4-2 4-16,-24 4-2 0,-5 2 0 0,-4 0 0 16,-4 0-1-16,-25 5 0 0,5 0-2 0,-11 1 0 15,26-1-1-15,29-5-27 16,13-2-3-16,14-2-34 0,6-2 56 15,4 2 2-15,3-5 3 0,4 3 4 0,2 1 3 0,7-3 1 0,6-1-1 16,7 3 2-16,5-5 1 0,8 0 2 0,2-2-1 16,7 0 11-16,1 0-5 0,1-2 5 15,5-2 7-15,4-1-9 0,9 1-7 0,19-7-3 16,-5 4 0-16,-8 1 2 0,7-1 2 0,-22 0-2 16,-10 5 0-16,-17 2-4 0,-6 0-2 0,-6 0-1 15,-8 2-1-15,-1-2 1 0,-5 3 8 16,-2-3 11-16,-4 4-7 15,-7 0-4-15,-5 1-3 0,-8 1-3 0,7 1-1 16,-10 2-2-16,-4 0 3 0,-8 2-1 0,-23 2-3 16,0 2 4-16,0 1-5 0,5-3-15 0,0 2-20 15,-20 3 4-15,6 0-32 0,3-5 22 16,-16 2-104-16</inkml:trace>
  <inkml:trace contextRef="#ctx0" brushRef="#br0" timeOffset="89748.9477">21411 9613 295 0,'7'20'-23'0,"-3"-7"115"16,1-13-61-16,-3 0-12 0,0 0-6 0,0-4-9 15,3 2-3-15,-5-1-3 0,2-1-5 0,-2 0-5 16,2-1-30-16,0 3-42 0,1-2 19 16,1-1-140-16</inkml:trace>
  <inkml:trace contextRef="#ctx0" brushRef="#br0" timeOffset="91140.855">13838 7836 64 0,'-5'-2'65'0,"1"0"4"0,2-1-34 16,-3 3-5-16,5-4-27 0,-2 4-5 16,2-4-5-16,0 4 8 0,2-5 8 0,-2 3 11 15,2-2 1-15,3-1 40 0,-3 3-34 0,0 0 3 16,3-3-13-16,-5 3 2 15,2 0 2-15,0 2-2 0,-2-2-3 0,2 0 3 16,1-1-10-16,-3 3 2 0,2 0-4 16,-2 0 2-16,0 0-6 0,0 0-7 0,2-2 1 0,0 0 2 0,5 2-2 15,2-4 2-15,2 1-2 0,4-1 1 0,3-3 0 16,2 3-3-16,-1-3 6 0,-1 1-4 0,2 1 4 16,6 1-2-16,-1-1 0 0,-6-1 0 15,-1 4 0-15,2 2 0 0,-5 0-1 0,1 0-2 16,-3 2 1-16,-2 4 0 0,2-1 5 0,-2 1-3 15,-2 3 1-15,2 0-2 16,-2 7 3-16,-2-3 0 0,1 4 0 0,-1 1 0 0,-3 6 0 16,1 1 1-16,-1 3 0 0,-2 1 1 0,-2 2 0 15,0-3 0-15,-2 3-2 0,-2-2 4 16,-3 0-1-16,-2-3 0 0,1-2-3 0,-6 1 0 16,1-1 0-16,-2-2-2 0,-10 4 2 0,6-1-1 15,-6 1 2-15,5-4-3 0,-2 0 1 0,0-4 1 16,0-1-2-16,-2 1 2 15,-5-7-1-15,1 2 1 0,-3-2 1 0,2-2-1 0,-2-2 1 16,0-3-2-16,3 1 1 0,-1-5-2 0,5 0 3 16,4 0-3-16,2-5 2 0,3 3 3 0,2-2-3 15,4-1 5-15,-4 1-6 0,4-3 7 16,2 1-2-16,-2-1 0 0,5 2 0 0,0-1-3 16,1-1-1-16,1 3-4 0,4-3 1 0,1 3 1 15,1-5 3-15,5 2-4 0,0-1 4 0,4-3-2 16,2 2 0-16,3 0-1 0,-7 2 2 0,9-2-2 15,0 3 1-15,4-1 0 0,2 1 0 16,3 1 0-16,13 3 0 0,-5-2-2 0,-1 4 3 16,-5 2 0-16,-1 0 0 0,-3 2-1 15,-5 3 1-15,0 0 4 0,-4-1 1 0,-1 3 0 16,-4 0 1-16,1 0 2 16,-1 0-1-16,-4-1 2 0,0 3 6 0,-3-2-7 15,3 0 2-15,-5 0 1 0,1 0-2 0,-1-1-3 16,-2-1-1-16,1 0-3 0,-1-1 0 0,0 1-2 0,-2-3-3 0,2 1 3 15,-2-1-3-15,2 1-1 0,1-3 1 16,-3 0-3-16,2 2-5 0,0-1-14 0,0 1-25 16,-2 0-9-16,3 1-35 0,-1 1-96 0,-2 1-81 15</inkml:trace>
  <inkml:trace contextRef="#ctx0" brushRef="#br0" timeOffset="92703.284">14332 8171 2 0,'-7'-4'27'0,"-2"6"16"15,5-2-15-15,2-2-26 0,6-3-14 0,0 1 6 16,1 4 2-16,-3-2 26 15,-4 4 25-15,2-2-13 0,2 0-9 0,2 0-10 0,1 2 2 0,-1-2-9 16,3-2 1-16,2 2-7 0,2 0 1 0,2 0-3 16,-2 0 0-16,2 0 0 0,3 0-3 15,-1 0 3-15,0 2-1 0,3 0 0 0,-2-2 1 16,1 5-1-16,-1-5 1 0,-1 2 0 0,0 0 0 16,-4-2-2-16,3 2 0 15,-5 1 0-15,2-1-3 0,-3-2-1 0,-1 0-82 16</inkml:trace>
  <inkml:trace contextRef="#ctx0" brushRef="#br0" timeOffset="93390.4909">14962 8590 89 0,'-11'16'108'15,"5"-10"-94"-15,-1-4 16 0,3-2-1 0,-1-2-11 16,3-2 10-16,0 2 4 16,-1-5-32-16,3 3 4 0,3-3 1 0,-1-2 11 0,-2 5 0 15,4-3-8-15,-1-2 3 0,1-2 3 0,-2-2-4 16,3 0 6-16,-1-3-6 0,0 1 1 0,1-5-6 15,-1 0 2-15,1-4-1 0,-1 0 4 0,3-3 1 16,-1-1-7-16,5-10 4 0,0 3-3 16,-2 0-1-16,2 1 6 0,0 1-6 0,0 0-1 15,0 0-3-15,0-4 0 16,5-14-2-16,-1 3-1 0,-2-1 1 0,1 3 0 16,-3 6 2-16,0 7-2 0,-3 7 2 0,1 8-1 15,-4 5 3-15,-1 4-1 0,-2 2-3 16,0 3-3-16,-4 13 0 0,4-12 5 0,1 3 0 15,-1 3-2-15,0 8 5 0,0 0 3 0,0 2 4 16,-2 5-7-16,3 4 1 0,-3 6-2 16,0 5 2-16,0 0-3 0,0 1 1 0,0 1-1 15,0-4 1-15,0 8 1 0,4-3-3 0,1-8 1 0,-1-3 0 0,3-6 5 16,-1 1-1-16,1-4 5 0,-3-8-1 16,3 3 6-16,-1-6-1 0,1-1-7 0,0-1 0 15,1-6-1-15,1-1-4 0,2 2 0 0,0-5-2 16,5-6 1-16,1-3 2 0,-3 3-4 0,5-9-2 15,1-4-1-15,0-3 0 0,7-6-1 16,-3-5-4-16,7-13 4 0,2-2-1 16,-5 7 2-16,-1 8 4 0,-5 5 1 0,0 8 1 0,-9 9-2 15,-2 5-2-15,-6 7-4 0,-1 1-1 0,1 3 7 16,-5 2 0-16,2 4 1 0,0 3-3 16,-2 4 5-16,0 4 4 0,-2 5-2 0,0 9 0 15,2-7 0-15,-3 9-2 0,-3 13-1 0,1 2-1 16,-1-2 3-16,1-4-4 15,1-2 2-15,-1-3-1 0,3-4-1 16,0 0-3-16,0-5 1 0,0-2 1 0,2 1-3 0,0-1-2 0,-3-4-18 16,1-1-22-16,2 1-30 0,-2 0-29 0,-2 0-17 15,-1-2-91-15</inkml:trace>
  <inkml:trace contextRef="#ctx0" brushRef="#br0" timeOffset="94718.9556">16159 8184 106 0,'5'7'194'0,"-5"-5"-95"0,-2-6-78 16,-3-1 3-16,3-1-5 0,-2-3-7 0,-1 2-9 16,1 1-9-16,2-1-1 0,-3 3 2 15,1-3-3-15,-1 1-5 16,-1-1 1-16,-1-2-14 0,-2 2 18 0,0-1-1 15,-2 1 1-15,3-2 7 0,-6 0 5 16,3 1-4-16,-2-1 1 0,0 2-2 0,-5 1 3 0,1 1-4 0,-5 1 4 16,0 4 2-16,-3 0-1 0,1 2-1 0,-11 7 1 15,11-5 6-15,-10 7 2 0,4 2 5 16,3 1-3-16,-2 1-4 0,5 1-3 0,2 3-3 16,2 1-2-16,0 2 2 15,3 0-4-15,4 5 3 0,-1 1-2 0,6-3-2 0,1 1 4 0,3-2-3 16,4-2 2-16,0 0-4 0,4-2 5 0,5-2 1 15,0-3-1-15,2-1 11 0,2-3 4 16,4-5-9-16,3-4-2 0,2-2-2 0,3-2 3 16,3-4-1-16,3-5-1 0,-2-3 0 0,4-1 2 15,-2-3 0-15,4-8-2 16,-4 2 1-16,-7-3-2 0,-4 1-1 16,-2-1-2-16,-5 3-3 0,-2-2 2 0,-2-1-1 0,0 3 0 0,-5 4 1 15,3 5 4-15,-5-1 4 0,0 7 2 0,0-2-4 16,0 7-4-16,-2-1-2 0,0 1-1 15,-4 13 1-15,0-5-3 0,6-6 2 0,0 2 1 16,-2 2 0-16,0 5-1 0,-2 4 2 0,0-4 0 16,2 8-2-16,-3 0 2 0,1 3-2 0,0 2 3 15,0 2-2-15,0 0-1 0,2-2 2 16,0 2-1-16,0-2 0 0,-3-3 2 0,6 1-1 16,-1-3 3-16,0 1-1 0,2-5 3 0,-1 0 8 15,1-2 1-15,0 0-6 0,3-5-2 0,0 0-3 16,1-4 1-16,3 0 1 0,0-4 2 15,3 0-4-15,-1-8-2 0,2 4 0 0,5-12-3 16,-2-2 1-16,-1-5-3 16,-1 3 0-16,2-7-5 0,-3 3-4 0,3-6-10 15,-1-3 4-15,8-16 10 0,-3-4-2 0,-3-5 1 0,3-13 5 16,-2 9 2-16,-4 15 3 0,-5 9-1 0,0 11 1 16,-5 3 0-16,-1 10 0 0,-3 0 3 0,0 5 1 15,-2 7-1-15,2-1 1 0,-2 0-7 16,0 5-3-16,-4 13-31 0,4-13 32 0,0 2 8 15,0 4-4-15,0 3 2 0,-4 4-1 0,1 5 0 16,-1-5 0-16,0 6 1 0,-1 5 0 0,-1 5-2 16,1 4 3-16,-4 4 0 0,3 2-2 15,-8 16 5-15,6-2-2 0,-3-5-2 0,2-2 0 16,2-2 1-16,-2-4-1 0,5-1-1 0,2-4 0 16,-3 0 0-16,5-2 1 0,0-2-2 0,3-5 5 15,-1-2-1-15,2-4 3 0,-2-5 2 16,3-2-2-16,-3-2 4 0,2-3 2 15,3-1 3-15,-3-3-5 0,1 0-1 16,-1-2-6-16,3-4-1 0,2 2-4 0,-3-5 4 0,3 0-4 0,0-4 1 16,0 5-3-16,-3-5 1 0,3-2 2 0,2-3-3 15,-2 1 3-15,2-5-1 0,-2 2 1 16,2-2-1-16,0 3 1 0,2-10 0 0,3 5-2 16,-1 0 1-16,0 2 1 0,5 1-2 0,0-4-1 15,0 4-2-15,4-1-6 0,0 0 7 0,3 0 0 16,-3 2-2-16,7-1-2 15,-4 5 4-15,-5 3 1 0,-3 3-2 0,-1 3-4 0,-2 1 2 16,-3 2 7-16,-2 4-3 0,0 2 4 0,0 1-2 16,-5 3 1-16,1 3 1 0,0 3 0 0,-5 1 4 15,-2 5 0-15,0 0-2 0,0 0 1 16,0-1-2-16,-5 1 0 0,3 2 2 0,0-4 0 16,0 0-2-16,0-1-1 0,-3-1-1 0,5-3 3 15,0-2-3-15,-2 0 2 0,2-4-3 16,-2 1 2-16,2-3 0 0,0-1-1 0,2 3 0 15,-2-5-1-15,-2-6 0 0,2 6 1 0,2 2 3 16,0-2-3-16,-2-2 1 0,2 3 0 0,1-3 0 16,-1 0 1-16,2 0 0 0,1 0-3 0,3-5 1 15,-3 5-1-15,6-2 2 0,-2-7-2 16,4 3 0-16,-2-1-1 16,2-4-1-16,5-5-7 0,-1-1-2 0,-1 1 0 15,4-3 9-15,0-3 2 0,-5-1 2 0,3 6 0 0,-5-1 4 0,-4 5 2 16,2 2-4-16,-7 4-2 0,1 1 0 15,-3-3-1-15,-4 7-6 0,4-1 2 0,0 3 8 16,0 3-3-16,-2 1 3 0,0 3-3 0,0 2 1 16,-2-1 5-16,-2 8 2 15,1-1-1-15,-1 3-1 0,2 0-4 16,-3-1-1-16,3 3-5 0,2 0 2 0,-2 6-1 16,4-1-1-16,-2-3-4 0,2-3-27 0,1 1-4 0,1-4 0 0,-2-1-37 15,0-4-28-15,3 0-37 0,-3-2-47 16</inkml:trace>
  <inkml:trace contextRef="#ctx0" brushRef="#br0" timeOffset="95577.5565">17548 7993 13 0,'5'2'17'0,"-5"7"-28"0,0-7 46 15,0 0 66-15,7 0-54 0,-5-2-27 16,2 2-7-16,-2 1-1 16,3 3-5-16,-5-1-2 0,2-1 0 0,0 1 2 15,0-1 1-15,1-2-4 0,-3 3 1 0,0-1 5 0,0-4 1 16,0 4 7-16,0-4 9 0,0 3 3 0,0-1-6 16,0-2 21-16,0 0-7 0,0 2-35 0,-3-2 1 15,1-2 3-15,2 0 2 0,-4-3-2 16,4 1-2-16,-5-5-1 0,3 0-3 0,-2 0-1 15,-1-2 1-15,1 2 0 0,2-4-3 0,-3 2 2 16,1-2-1-16,-1 2 0 16,1 0 0-16,-3 2-2 0,1 0 0 0,-1 3 2 0,-2 1 3 15,-4 1-3-15,2 2 1 0,-4 4 1 0,-3 0 1 16,3 2-2-16,-5 3 2 0,0 4-1 0,0 2 3 16,-6 7-3-16,1 0 1 0,3 0-1 0,5 2 2 15,-3 0-2-15,7-2 0 0,-1 0 0 16,1 2 0-16,4-2 1 0,1-1 0 0,1 1-3 15,3 0 1-15,-1-2 4 0,3 2-2 0,2-3 0 16,0-1 2-16,4 1-2 16,1-1 4-16,4-1-5 0,-1-2-4 0,8-2 5 0,1 0 0 15,8-2-1-15,3-2 0 0,1-3 2 0,6-2-3 16,1-2 1-16,-1-2 2 0,0-2 2 0,-2-3 2 16,-2 1 0-16,0-5 1 0,-2-3 0 15,-5 1-5-15,2-2 0 0,-4-1-4 16,5-8-1-16,-7 2 2 0,-1-2-3 15,-3 2 0-15,-5-3-2 0,-2 1 4 0,-5 4 3 0,1 0-1 0,-3 1 12 16,-2 5 2-16,0 3 5 0,2 3-6 16,-2 1-16-16,-7 14 1 0,5-7-9 0,4-3 12 15,-4 1-2-15,0 7 1 0,-7-1-1 0,0 5 2 16,1 0-3-16,-4 2 3 0,1 2-3 0,0 2-2 16,-2 1 3-16,2 1-1 0,2 1-2 15,1 2 4-15,1-3 1 0,3-1 0 0,1 2 0 16,3-3 1-16,3-2 2 0,-1 0 2 0,7-4 3 15,-1 0-3-15,3-5-3 0,3 1 0 0,5-5 0 16,-1 0-2-16,4-2 2 0,-2-5-3 16,2 0-2-16,5-4 1 0,1 0-1 0,-1-2-2 15,-3-2-1-15,2-3-4 0,1 0-21 0,-1 3-1 16,5 0 24-16,2-3 6 0,7 0 0 0,0 3 2 16,-7 4-3-16,-5 4 1 15,-1 3 0-15,-5 4 0 0,-2 2 2 0,-3 5-2 0,-1-1 2 16,-3 5-2-16,0 3-1 0,-2 3 1 0,-4 1 3 15,-1 6-1-15,-3-2 7 0,-1 0 0 16,-4 2 5-16,-1 1 0 0,-3-8 8 0,-1-1 5 16,1-3-3-16,-8-2-11 0,-3-4-6 0,-8 1-9 15,-19-8 4-15,-9-2-2 16,-4 0 0-16,2-5-2 0,-5-4 1 0,10-2-1 16,1 2-4-16,7 0-3 0,-2 0-15 0,5 2-25 0,6 0-8 15,-1 1 4-15,6 1-7 0,1-2-50 0,3 0-41 16,2 1-70-16</inkml:trace>
  <inkml:trace contextRef="#ctx0" brushRef="#br0" timeOffset="95755.679">17443 7624 370 0,'-5'22'72'0,"3"-6"10"16,-2-5-46-16,1-9-10 0,-1 0-18 0,2-4-9 15,0 0-5-15,-1 2-24 0,12-4-46 0,-11 4-81 16,0 0 87-16,-5 0-92 0</inkml:trace>
  <inkml:trace contextRef="#ctx0" brushRef="#br0" timeOffset="96015.4501">15685 7794 144 0,'-24'24'150'16,"4"-19"-38"-16,7-5-53 0,9-5-62 0,-3 3-10 15,5-2 6-15,6 4 14 0,5-2 2 0,11 2-5 16,0 2 3-16,11-2-6 15,8 0-1-15,12-2 2 0,28-3-3 0,10 1-2 16,3-3-1-16,47-4 1 0,53-4 0 0,64-10-1 0,-155 17-12 16,-8 1-34-16,-3 0-42 0,-8 3 3 0</inkml:trace>
  <inkml:trace contextRef="#ctx0" brushRef="#br0" timeOffset="97750.0009">19652 7228 28 0,'-7'4'80'0,"1"-2"-23"0,-1 0-20 0,0-2-9 16,3-2-4-16,0 0-10 0,-3 0-6 15,0 0 10-15,3-1 2 16,0-1-7-16,-1 2 3 0,1-3-2 0,-1 1-7 0,3 2 4 0,-2-3-6 16,2 1-2-16,-3 2-1 0,3-1-2 0,0-3 3 15,-3 4-5-15,3-1 4 0,-2-1-4 16,2 2 3-16,-1 0 0 0,-1-3-1 0,-1 3 4 16,3-2 1-16,-2 1 2 0,2 1 0 0,-1-2 3 15,1 2-1-15,0-3-3 16,-2 1-3-16,-1-1-2 0,3 1-4 0,-2 0 0 15,-3-1 2-15,0-2-1 0,1 3-4 0,-3 0-1 0,-2-1-1 16,-5-1 3-16,-3 1-1 0,-3 5 3 0,-3-2 2 16,-3 2 2-16,-1 2-1 0,0 0 2 0,-2 1-3 15,1 3 4-15,-1-1 0 0,2 1-2 16,0 1 1-16,1 2-1 0,-3 0 2 0,4-1-2 16,1-1 0-16,-3 2-1 0,3-3-1 0,-3 1 1 15,1 2 1-15,-1-3 0 16,2 1-1-16,-1 0 0 0,1 2 2 0,3-3-2 0,0 5 1 15,0-2 0-15,-1 2 0 0,1 2-1 0,-2 0 2 16,-3 3-3-16,-2-1 1 0,-4 1 0 0,-1 4 1 16,3-5-2-16,5 3 0 0,1-1 1 0,5-1 0 15,2 1-1-15,5-1 0 0,4-3 0 0,2 5 2 16,5-1-1-16,1 1 0 0,3 2-1 16,0 0 2-16,0 2 0 15,5-2-1-15,-3-1 0 0,3 3 0 0,-3-2-1 0,2 5 2 0,1-6 0 16,-3 6-1-16,2-6 0 0,-6 6-1 15,2-3 2-15,0 2-2 0,0 0 1 0,0-2-2 16,0 0 5-16,0 3-2 0,2-3 2 0,0 0 1 16,3 0 1-16,-1 0 0 0,1-2-2 15,3 0 0-15,-1-1 1 0,2-1-2 0,0 0 6 16,-1-3-4-16,4 3 7 16,-4-5 2-16,3-2 0 0,0 0-5 0,3 0-6 0,-3-2 1 0,2 0 0 15,-4-1 0-15,2 1 0 0,0 0-1 16,0 0 0-16,0 0 1 0,-2 0 0 0,4-1 2 15,-2 3-2-15,2 0 1 0,0 0 1 0,5 0-2 16,-3 5-2-16,1-3 2 0,-1-2-1 0,1 2 1 16,-3-2 2-16,0-2 1 0,3 0-2 15,-3-2 0-15,-2-1 0 16,4 1-3-16,1-3 1 0,-1 3 2 0,3-3 2 0,2 1-4 0,2-1 5 16,0-2-2-16,0 1 3 0,2-1 1 15,0-2 6-15,1 2-6 0,-1-4 2 0,-2 2 3 16,2-5-6-16,-4 3-3 0,2-4-2 0,0-1 1 15,0-2-3-15,5-2 1 0,3 2-1 0,1-2 2 16,7 2 0-16,1-4-1 16,1 2-2-16,-2-2 0 0,-3 2-1 0,-4 0 1 15,-5 0-3-15,1 0 3 0,-3-2-1 0,0 4 0 0,-2-2 4 16,0 0 1-16,-2 2 4 0,-2 0 2 0,-3 0 4 16,-2 0-2-16,-2 3 1 0,0-3-1 0,-2 0-4 15,-2 0-5-15,2 1 0 0,-3-3-1 0,5-3-2 16,-2 1 0-16,0-2 1 0,2-5-3 15,4-2 2-15,3-2 1 0,-2-1-3 0,-1-1 0 16,-2-3 1-16,-2 3 3 16,0-3 2-16,-4-2 0 0,-1-2 3 0,-3 2-4 0,-3-2 6 15,0 2-7-15,-3 3 0 0,-1-3 0 0,-3-2-2 16,1 0 0-16,-10-5 1 0,3 1-3 0,-2-3 2 16,-3 7 1-16,3-2-2 0,1 6-1 0,3 2-5 15,-2 3-2-15,4 2-2 0,-2-2 5 16,3 4-10-16,-1-2 2 0,0 0-14 0,0 2-17 15,-2 2-14-15,0 5 6 16,-2 0-47-16,-5 9-58 0,-2 4-36 0</inkml:trace>
  <inkml:trace contextRef="#ctx0" brushRef="#br0" timeOffset="98859.0643">21475 8692 56 0,'16'-5'88'0,"1"-1"-48"0,1-5-4 16,-3-1 3-16,-1-1-12 0,-1 0 9 0,0-2 12 15,0 1-33-15,-2-1 5 16,-2-1-6-16,-2 3 5 0,-1-2-7 0,-3-1 2 0,-3-1 0 0,-5 1 8 16,-1-1-11-16,-3-1-13 0,-2 0-5 0,-7 1-1 15,-2-3-3-15,-4 0-5 0,-2 2 3 16,-3 1 8-16,-15 1 0 0,-2 5 2 0,-5 3 2 15,0 1 1-15,3 7 1 0,-5 7-1 0,4 1 1 16,14 1 1-16,4-2 0 16,2 2 5-16,3-1 1 0,-3-1 2 15,3 4-2-15,-7 2 5 0,-3 5-1 0,-1 2 0 0,-3 0-5 0,5-1-1 16,2 1-3-16,4 0 0 0,3 2-1 0,4-2-2 16,0 4 1-16,0 3 1 0,0 4 0 15,0 4-2-15,-3 7-1 0,1 0 1 0,0-3 2 16,2-1-4-16,4-5 3 0,3-4 0 15,1-3-2-15,3-2 4 0,3-2-2 0,-1 3 3 16,4-1-2-16,3 0 2 0,0 3 0 0,4 1-1 16,0 5-1-16,5 0-2 0,0 3 3 0,8 3-4 15,3 1 3-15,-5-2-4 0,0-3 3 0,-2-2-2 16,0 7 1-16,-2-1-1 0,0-1 2 16,0-1-2-16,-1-2 1 0,1-1 2 0,2-6 2 15,-2-1 2-15,4-5 3 0,3 0 2 0,-1-5-2 16,5 1 1-16,0-3-1 15,4-1 0-15,3-3 0 0,1 2 0 0,3-2-6 16,4-2-1-16,1 2 2 0,6-5 0 16,0 3-3-16,-3 4 3 0,-1-1-3 0,-5 3 2 15,-5-4 0-15,1 2-1 0,-2-4 1 0,1 0 0 0,3-3 8 0,4-1 0 16,5-5-2-16,6 0 1 0,5-5-5 0,2 1-2 16,0-3-3-16,2-4 2 0,0-2-1 15,7 0 3-15,2-2-1 0,-9-1 7 0,-4 1 7 16,-16-3 3-16,-6 3-4 15,-7-1 0-15,-3-4-2 0,1 0-1 0,0-2-7 0,-4-2-2 0,-1-5-3 16,-2-8 1-16,0-9-3 0,1-3-1 16,-1-6 1-16,0-2-2 0,-2 4 1 0,-2 0 0 15,-2 2-1-15,-3-6 1 0,-2-5 3 0,0-4-4 16,-2 4 1-16,-2 1-1 0,-4 8 0 0,-3-3-1 16,-7-1-3-16,-8 0 3 0,-2 2 2 15,-5 4-5-15,0 7-4 16,-4 6 4-16,-3 10-15 0,-8 1-10 0,-7 3 6 0,-15 0-16 0,-18 13-14 15,13-2-9-15,-2 17-23 0,-9 0-105 16,0 18-18-16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40:01.9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5157 11370 52 0,'2'-8'71'15,"1"1"-2"-15,-3 3-29 0,0-3 12 16,2 3-28-16,0-1-11 0,7 3-12 0,-5 0-4 16,-2 2-8-16,-4 0-10 0,0-2 2 0,2-1 8 15,-2 3 1-15,4 0 20 0,-2 3 6 0,4-1-2 16,3 0 1-16,2 0-5 0,4 3 2 0,3-3 13 15,3 0-14-15,6 2-3 0,1-1 1 16,3-3-2-16,2 2-1 0,2-2-3 0,11 0 5 16,0 0 0-16,0 0-4 15,0-2 5-15,2-1-8 0,1 3 1 0,14 0-1 16,-3 0 0-16,-3 0 1 0,0 0 0 0,9 0-2 0,4-2-1 16,-4 0 2-16,0 0 0 0,-7 2 0 0,-4-2 0 15,-2 2 1-15,-2-3 0 0,-1 3 3 0,3 0 4 16,0 0-6-16,-3 3 2 0,-4-1-1 0,-4 4-2 15,-5-1 2-15,3-3 0 0,1 0-2 16,8 0-1-16,-1 1-1 0,5-3 0 0,-3 4-1 16,1-2 1-16,-5 0 0 0,0 3 0 0,0-3-1 15,0 2 2-15,0-1-2 16,5 1 2-16,-5 1-3 0,0 1 4 0,-7 1-3 0,-1-1 2 16,-6 1 0-16,1 0 2 0,0-3-3 0,9-2 1 15,0 0 0-15,6 1 0 0,2-1-2 0,-1-2 1 16,1 0 1-16,-6 0-2 0,0-2 1 15,2-1 0-15,2 1 0 0,3-2 1 0,-1-1 0 16,-4 3 2-16,1 0 0 16,-6 2 0-16,-6 0-2 0,3 0 3 0,-1 0 0 0,7-2-1 0,0 0-2 15,2 2 0-15,2 0-1 0,-2 0 2 0,-2 2-3 16,-7 0 2-16,1 0-2 0,-3 0 1 16,2-2 0-16,5 0-1 0,2 0 2 0,4-2 0 15,0 2-1-15,-2 0 2 0,0-2-1 0,-2 0 0 16,-2 2-1-16,2-5 2 15,4 1 1-15,7-3 6 0,2 3 1 16,0 0-3-16,0-1 4 0,-4 1-2 0,-2-1-3 0,1-1 2 0,3 1-4 16,7-1 1-16,-3 3-2 0,-2 1-2 15,-4-2 0-15,2 4 0 0,0-5-1 0,6 3-1 16,5-2 0-16,0 4 1 0,0-2-2 0,-7-1 0 16,3-1 3-16,2 2-3 0,6-3 1 0,3 1 1 15,-5 2 2-15,-2-3-2 0,0 1 0 0,2 0 0 16,7 1 1-16,-10 1 0 0,1 0-2 15,-4 0 1-15,2 0-1 0,2 2 0 0,2 0 1 16,0 0-1-16,-2 0 2 0,-2 4-1 0,-3-4-1 16,1 7-1-16,4-5 4 0,0 2-4 15,2 3 2-15,-7-3 1 0,1 1-1 0,-3 1-1 16,3-4 1-16,4 3 1 0,-1-1 0 0,-3 1-2 16,-3 3 0-16,-2-3 3 0,1-1-3 0,1 3 0 15,2-1 1-15,-6 3 2 16,0-2-3-16,-6 2 2 0,-3-3 0 0,2-3 0 0,2-1-1 15,5-2 2-15,5 0-3 0,-5 0 3 0,-5 0-1 16,-6-2-1-16,0-1 0 0,2 1-1 0,2 2 2 16,7-2-2-16,0 2 2 0,-4 0-2 15,-3 0 2-15,-4 0-1 0,-2-2-1 0,1 0 2 16,1-1-1-16,7 1-1 16,2 0 0-16,-5 0 2 0,0 2-1 0,-6 0 1 15,-5 0-2-15,0 0 1 0,-2-2-1 0,7-1 3 0,-2 3-3 0,1 0 1 16,1 0 0-16,-2 0 1 0,-3 5-2 15,-2-3 1-15,-4 0 0 0,-3 3 1 0,0-3-2 16,-1 0 3-16,-3-2 5 0,0 0-2 0,2 0-3 16,3-2 1-16,-1 2-2 0,3-2 2 0,-3 2-1 15,1-3 1 1,-5 3 1-16,0-2 5 0,-5 2 1 0,-3-2-3 0,-3 0 4 16,-3 0-2-16,-1-3 1 0,2 3 1 0,-3 0 0 0,-1-3-6 15,-1 1-3-15,1-1 1 0,-1-1-1 16,-2 1-3-16,3-1 2 0,-3-3-1 0,2 0 0 15,-2 0 1-15,5-2-2 0,-5 0 3 0,1-2 0 16,1-2-2-16,-4 1 2 0,4-3 2 16,-1-1-2-16,-3-2 3 0,0 0-4 0,0-4-1 15,0-2 1-15,0-7-1 16,-5-3 0-16,3-1 1 0,0-1-1 0,2 1 0 0,-2-1 0 0,2 3 2 16,0 0-3-16,2 0 5 0,0-1-3 0,0 1 0 15,3-5 0-15,1-1-2 0,-1-1 2 0,1 0-2 16,1 2-1-16,-1 3 3 0,-1 1-2 15,-3 1 0-15,0 0 0 0,0-5 1 0,1 0 0 16,-3-4-2-16,0 0 3 0,2 0-1 0,-2 7 0 16,0-3 0-16,-2 5 0 15,-1 2 0-15,3-3 0 0,0 1-1 0,3-3-1 0,1-1 2 16,0-1 0-16,3 0-1 0,-3 5-1 0,7 0 1 16,-4 4 1-16,4 0 1 0,2 2-2 0,-2-1 0 15,3-3 3-15,-1-1-3 0,0-1 0 16,-4-2 1-16,2-1 1 0,0 3-1 0,-2 2-1 15,-3 2 2-15,-1 5 0 0,-1-3-2 0,3 2 2 16,-5-1-3-16,0-1 3 0,-2 0 0 16,-2-1-3-16,0-4 3 15,-3 1-2-15,3 0 1 0,0 2-1 0,-2 3 1 16,1-1-2-16,1 5 0 0,0 0 2 0,2 4-1 0,-2-2 0 0,-3 2-1 16,5-2 4-16,-2 2-2 0,2-2-1 0,0 0 2 15,-2 2-1-15,0 0-2 0,2 3 0 16,0-1 1-16,-2 0 1 0,-1 3-2 0,1 2-1 15,0 2 1-15,-2-3-2 16,1 3 2-16,-1 3 2 0,-1-3-2 0,1 4 1 0,-3 0 1 0,-1 1-1 16,-3-1-2-16,-3 3 2 0,1-1 1 15,-7 1 2-15,0 2-3 0,1-1 0 0,-6 3 0 16,-1-2-2-16,-12 4 2 0,-1 3-1 0,-5-3 1 16,-5 2 1-16,-15 3-1 0,5 2-1 0,1-5 2 15,3 1-2-15,2-1-4 0,-2 3 0 16,-9-3 5-16,0-2-1 15,0 1-1-15,0-1 2 0,5-2-1 0,-1 2 0 0,-6-2 0 0,-4 2-3 16,6-2-1-16,0 2 4 0,2 1-2 16,-2-3 4-16,-9 0-3 0,1 0 2 0,5 0 2 15,-1 0-2-15,2 0 0 0,-5 0 2 0,-1-3-2 16,-3 3 1-16,6-2-1 0,1 2 2 0,-3-4-2 16,-1 4 1-16,-3-2-1 0,0-1 1 0,9 1 1 15,-1-2-2-15,3 2 0 16,-2-3 0-16,-4 1 1 0,1-1 1 0,10 1-2 0,-5-1 1 15,0 1 0-15,-7 2 1 0,5-3-1 0,0 1 1 16,4-3-1-16,3 3 0 0,-7 0-1 16,-5-1 1-16,3 1 0 0,-1-1 0 0,8 1-3 15,-3 2 1-15,-9-3-4 0,2 1-1 0,3 0 3 16,2-1 0-16,6 1 0 0,-1 2 5 0,-8-1-2 16,-6 1 1-16,9 0 0 0,0 0 1 15,4-3-1-15,-2 5 1 0,-11-2-2 0,3 0 2 16,3-3-1-16,3 5 1 0,7-4-2 0,-3 4 1 15,-4 0 0-15,-9 0 1 0,13-2-2 0,0 0 2 16,5 2-1-16,-2-3 1 0,-10 3 0 16,-1 0-1-16,8-2 0 0,0 0-1 0,5 0 2 15,4 0-1-15,-9-3-1 16,-4 3 2-16,2 0 0 0,2 0-1 0,7-1-2 16,-2 3 4-16,0 0-2 0,-5 0 0 0,-2 0-1 0,2-2 2 0,7 0-1 15,4 2 0-15,3 0 1 0,-3 0-1 16,-8 0-1-16,-3 4 1 0,2-1 0 0,3-3 0 15,8 2 0-15,-1 0 2 0,-3-2-4 0,-4 4 0 16,-1-1 0-16,1 1-2 0,4-2-12 16,7 0-2-16,2 3-8 0,-1-1 17 15,-3 3 0-15,-5-3 5 0,2 1 3 16,1-1-2-16,3 1-2 0,5-3 2 0,1 2 1 0,-1 1 1 0,-5-1 3 16,-1 0-2-16,-5 1 0 0,2-3 2 15,3 2-2-15,4 3 1 0,6-3-1 0,1 1 0 16,-3-1 1-16,0 3-2 0,-2-1 1 0,0-1 0 15,1 1 0-15,3-1 1 0,3-1-2 0,4 1 1 16,0-1 1-16,-2 3-1 0,2-3 0 0,-2 3-1 16,-4-3 1-1,-1 3 1-15,1-3-1 0,-3 1 1 0,0 1-2 0,5 1 1 0,6-1 1 16,1 1-2-16,1-3 1 0,1 3 0 0,1-3 1 16,3 1-1-16,-2-3 1 0,0 0-2 15,0 1 0-15,-1-1 2 0,-1-2-1 0,4 2 1 16,0-2-3-16,0-2 3 0,2 2-2 0,0 0 0 15,2-5 3-15,1 5-3 0,1-4 1 0,3 2 0 16,2-3-2-16,0 1 2 16,-2-1 1-16,2 1-1 0,2 0 0 0,-2-1 1 0,2 1-3 15,0-1 2-15,1 1 0 0,-1 0 0 0,2-1-1 16,1 1-1-16,-3-1 1 0,2 1 1 16,0 0-1-16,1 4-1 0,1-5-1 0,-3 3 3 15,3 2-3-15,-1 0-4 0,-1 2-6 0,0-2-3 16,-1 5 12-16,-1-1 1 0,0 0-1 0,0 3 4 15,-2 2 0-15,0 0-1 0,0 2 2 16,2 2-3-16,-2 2 1 0,2 1 1 0,1 1 0 16,-1 5 0-16,2 3 1 0,-2 1 1 0,5 5-1 15,-3 0 1-15,1 2-1 0,-1 15 0 0,-2-1 2 16,0 1 4-16,-2 3-2 0,-4 11 0 16,4-3-2-16,-2-8 0 0,-3-3-3 15,3 1 1-15,-5-1 1 0,3 3 0 16,4 4-2-16,-2 0 4 0,-1 5-3 0,-1-7 4 15,4 2-3-15,-2-2 4 0,6 2 1 0,1 9 5 0,1 4 2 0,5 5-3 16,0-9 7-16,2 0-6 0,7 4 3 16,2 5-5-16,7-5 0 0,-5-12-3 0,5 1-1 15,-1-6-4-15,1-3 0 0,4 1 1 0,-9-3-1 16,0 0 0-16,1 1-1 0,-5-8 3 0,-3-1-3 16,1-7 1-16,-1-3-1 0,-1 1 0 15,-5 0-3-15,0 1-8 16,-2 1-13-16,-9 5-8 0,-3 1-22 0,1-2 20 0,0 3-45 0,-3-3-72 15,3 0-91-15</inkml:trace>
  <inkml:trace contextRef="#ctx0" brushRef="#br0" timeOffset="2031.6014">8736 10513 8 0,'15'35'26'0,"-4"3"-2"16,-4 3-22-16,-1 4 1 0,-1-1 1 15,-3 0-4-15,2-5 5 0,1 1-4 0,-3 0 2 16,0-9 17-16,3 0 10 16,-1-3-9-16,5-1-3 0,0-3-4 0,2-2 0 0,4-2 0 0,5 0 4 15,0-3-7-15,4-1-1 0,0-1 4 16,1 1-11-16,3-3 0 0,-4 0 0 0,5-2-3 16,2 0 0-16,-2 0 0 0,4-2 1 0,2 0-1 15,5 0 1-15,-1-3-2 0,-1 1 0 16,2-1 1-16,-5 3 0 0,-2-4 1 0,2 3-1 15,0-1 1-15,7-3 3 0,0-1 2 0,5-1-5 16,-1-2 3-16,-4 0-2 0,2 0 0 16,-4 0 2-16,-1 0 0 0,1 0 3 0,2 0-2 0,4-2-2 15,3-1-1-15,-1 1 3 0,1-4 8 16,-3-1 0-16,-4-2-2 0,-2-2 0 0,-1 0 5 16,-1 2-3-16,1-4 3 0,3 2-6 15,-2-4-5-15,-3-1-1 0,3 1 0 16,-9-3-2-16,0-2 2 0,-2 0-1 0,-1 1-1 15,5-6-1-15,-2 1 2 0,4-5-2 0,-2 3 2 0,-2-3-1 16,0 5-1-16,-4-5 5 16,-3 3-4-16,-2-3 1 0,0-2 1 15,-7 1-3-15,-1-8 7 0,-3-2-6 0,-7-4-3 0,-2 0 1 0,1-7-5 16,-6 1 0-16,-1-5-4 0,-1 2 0 0,-3-7 6 16,-1 3-9-16,-4-3-27 0,-3 1 33 0,-1 6 1 15,1-2 5-15,-2 6 1 16,3-1 1-16,-3-6-3 0,3 4 2 0,-3-1 0 0,3 2 2 15,2 5-2-15,-5 6 0 0,3-4 0 0,-1 0 0 16,-1-3 0-16,1-3-2 0,3 1 1 0,-5 3 0 16,3 2 0-16,-1 4 0 0,-1 5-2 15,1 2 1-15,-4 0-5 0,1 2-2 0,-3 0-14 16,-5 0-14-16,-2 0 20 0,-6 5 0 0,-2 1 8 16,-5 3 6-16,2 5 2 15,0-1 0-15,5 1 1 0,0 1 1 0,2 5-2 0,2-4 2 16,-4 1-4-16,-1 3-6 0,-1 0 1 0,-5 0 3 15,0 3-6-15,-2-4 1 0,4 8 4 0,1-3 1 16,-1 5 4-16,0 2 0 0,-8 2-2 0,-10 3-5 16,-1 1 1-16,-1 1-7 0,5-2 8 15,9-1 7-15,2 3-3 16,-2-1 3-16,1 1 0 0,-1-3-3 0,0 3 2 16,6 2-1-16,0-1 2 0,7 3-1 0,5 5 0 0,1-3-1 0,1 7 1 15,2 4-1-15,-1 3 3 0,-1 6-1 16,-3 2-1-16,0 5 0 0,-1 4 0 0,1 0-3 15,0 0 4-15,1-2-12 0,-1 2-27 0,0 0-36 16</inkml:trace>
  <inkml:trace contextRef="#ctx0" brushRef="#br0" timeOffset="6301.2831">8731 13802 33 0,'-4'-2'48'0,"2"0"8"0,-3 0-6 0,3 0 3 16,2-1-25-16,-4 3 19 15,1-2-18-15,1 0 2 0,0 2-15 0,0 0-10 16,0-2 0-16,-1 0-4 0,3 2 3 0,-2-3 0 0,2 3 1 16,-2 0-4-16,0 0-1 0,2 0-4 0,0 0-2 15,0 0 7-15,0 0 0 0,2 0 9 0,0 3 9 16,0 1 10-16,3-4 3 0,-1 4-16 0,5 1-4 16,2-1-3-16,4-2 5 0,1 3-5 15,2-1-4-15,1 1-3 0,3-1 4 0,0 0-2 16,1 3-3-16,7 0-1 15,-1-1 0-15,0 1 1 0,-1 2 1 0,3-5-1 0,2 1-1 0,3 1 2 16,3-1-2-16,3-1 5 0,13 0-2 16,0 1 3-16,-4-3 4 0,2 0 1 0,7 0-4 15,1 1-2-15,3-3 3 0,-2 0-6 0,-5 0 0 16,-4 0 0-16,-4 0-3 0,-3 0 1 0,5 0-1 16,2-3 0-16,4 3 1 0,3-2-1 15,-8-2 1-15,1 2 2 16,-6-3 0-16,-3 5 0 0,2-2 0 0,3 2-1 0,-3 2 3 0,2-2-1 15,-3 2 2-15,-6 1 1 0,-4-1-3 16,-4 2 3-16,0 1-3 0,0-3 4 0,-2 2 0 16,2-2 1-16,-3 3 2 0,-1-3-6 0,-1 0 4 15,1-2-6-15,-3 2 1 0,-4-2-2 0,2-2 1 16,-5 2-4-16,-1-2 2 0,-3 2 0 16,-2-2-2-16,-2 2 2 15,0-2 2-15,-5-1 3 0,3 3 2 0,-5 0 0 0,-11-2 2 0,5 0 1 16,4 2-7-16,0-2-1 0,4 2-1 15,-2-2-2-15,3-1 0 0,-5 1-2 0,2 0 1 16,-9 2-10-16,3 0-18 0,2 0-32 0,6-2-53 16,1 2 18-16,-3 2-67 0,-2 0-125 0</inkml:trace>
  <inkml:trace contextRef="#ctx0" brushRef="#br0" timeOffset="25390.4109">8729 12863 75 0,'0'0'49'0,"-4"-4"1"16,-3-1-18-16,0 3-11 0,3-2 7 0,-3 2-18 15,5-5-6-15,0 5 5 0,-2-1-4 0,-1 3-11 16,3-2-6-16,0 2 8 0,0 0-2 16,-1 2 0-16,1-2 6 0,2 7 16 0,-2 2 17 15,0 0 10-15,2 6-13 0,-5 5-10 0,1 0-10 16,-1 9 7-16,-3 1-4 15,1 8 1-15,-8 17 2 0,-1 5 4 0,-1 3-10 0,-12 32 1 0,-2 0-2 16,-9 24 4-16,7-17 0 0,5-16-6 16,10-11-1-16,5-12-2 0,8-5 1 0,5-10-4 15,5-6 1-15,4-9-2 0,2-2-2 16,0-2 1-16,4-3 1 0,0 3-2 0,1 0 1 16,-1-5 0-16,1-2-1 0,-3-2 0 0,-4-5-2 15,0-2-1-15,-1-6-7 0,-5-5 8 0,1 3 1 16,-2-1 4-16,-6-13-1 0,6 9-35 0,-2 0-46 15,0-4-24-15,0-7-12 0</inkml:trace>
  <inkml:trace contextRef="#ctx0" brushRef="#br0" timeOffset="26062.6134">8509 12890 73 0,'6'13'188'0,"3"-4"-132"16,-5-7-20-16,-4-2-9 16,0 0-15-16,0-5-8 0,0 3 3 15,3-2-3-15,-1-1 0 0,7-1 3 0,-1-1 0 0,6-4-1 0,1 2 1 16,7-2-4-16,5 3 1 0,1-4 0 15,10 4 3-15,12-1 4 0,6 0 3 0,1 2 0 16,-2 1-2-16,13-1-9 0,3 3 3 0,0 2-4 16,3-1-2-16,10 3 2 0,-18 0-3 0,1 0 3 15,-1 3 1-15,9-1 2 16,-5 2 7-16,3-2-4 0,-9 1 3 0,0 1-5 0,0-2 6 16,9 0-4-16,-5 1-4 0,0-3 4 0,-4-3 0 15,0 3-2-15,0 0-3 0,0 0-2 0,-2 0 4 16,-5 0-1-16,-8-2 1 0,-3 2-1 15,-4-2 0-15,0 2 2 0,0-4-1 0,-1-1 0 16,-3 3-3-16,-5-2-1 0,-4 1 1 0,-5 1-3 16,-2-2 2-16,-4 4-1 15,-7-2-1-15,-3-1-2 0,-3 3 1 0,4 0 2 0,-5 0-1 16,1 0-2-16,-3 0 2 0,2 3-1 0,-4-1 1 16,2-2 1-16,1 4-1 0,-3-2 1 0,2 1-3 15,0 3 6-15,2-1-4 0,-1-1 2 0,1 3 3 16,-2 1-3-16,3 1 0 0,-1 0 3 15,3 2 2-15,-3-2-4 0,3 4 3 0,-3 3 2 16,3-1-3-16,-3 3-1 16,3 2 9-16,-3 2 5 0,1 2-1 0,-3 2-8 0,2 5-2 0,1 0 4 15,-3 13-3-15,0-2-3 0,0 0 2 0,-2 2-2 16,2-2 2-16,1 4 2 0,-6 7 1 16,1-2-4-16,0-3-1 0,2-4 1 0,0 1-2 15,-2-6-2-15,-3-4 0 0,1 3 3 0,-5-3-2 16,2 3-3-16,1-1 3 0,-1 1-3 15,3-5 1-15,-1-2-2 0,5-3 4 16,0 1-6-16,0-3-13 0,-2-4-20 0,4 1-33 0,1-4 21 16,1 1-28-16,-2 0-49 0,3 0-40 0,-1 2-76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40:52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17540 10592 43 0,'-3'-6'44'0,"3"-1"-3"16,-2-2 14-16,2 0-25 0,-2 3-1 0,2-3-16 16,2 0 9-16,0 2 9 0,3-6 1 0,-3 7-7 15,0-3-6-15,0 0-6 0,3 2-2 16,-3-1 1-16,3-1 1 16,-1 2-5-16,0 0 8 0,-1-1 4 0,1 3-8 0,0 1-3 0,-1-1-6 15,-1 1-4-15,2 0-4 0,-4 1 3 0,5 1 0 16,-3 0 4-16,0 2 4 0,2 0-2 15,-1 0 11-15,1 0-1 0,3 2-7 0,-1-2 0 16,1 2 0-16,2 1-2 0,2-1 0 0,0 0 4 16,2 2 1-16,0-1-2 0,3-1-3 0,-1 2 1 15,5 1-2 1,2-5 0-16,0 4-2 0,2-2 0 0,12 3 3 0,-6-3 0 0,3 0-3 16,1-2 0-16,-1 4 1 0,2-4-1 0,5 3 2 15,13-1 2-15,2 0-2 0,-5 0 0 16,-3-2 2-16,-3 0-1 0,-2 0-2 0,-3 3 1 15,3-3-1-15,2 2 0 0,5-2-1 0,-1 0 1 16,1 0-1-16,-3 0-2 0,-2-2 1 0,0 2 0 16,-4 0 1-16,2 0-2 0,4 0 0 15,3 0 2-15,1 0-1 0,1 0-3 0,-5-3 4 16,-1 6-3-16,-1-3 0 0,-2 2 1 0,4-2 1 16,2 0 1-16,5 0-1 0,0 0 0 0,-2 0 4 15,-3 0-3-15,-4 0-1 0,1 0 0 16,5 0 1-16,5 0 0 0,3-2 0 0,1 2-2 15,-4 0 1-15,1-3 0 16,-1 3-1-16,2-2 1 0,5 2-2 0,-1 0 2 16,-5-2 0-16,-4 2-1 0,-3 0 0 0,-3 0 3 15,7 0-3-15,0 0 2 0,7 0 0 0,-1 0-2 0,-6-2 1 16,2 2 0-16,-6 0-1 0,4 2 0 0,2-2-1 16,6 0 1-16,1 0 0 0,-4 2 0 0,-6 0 0 15,-3-2 2-15,-1 5-4 0,1-3 3 0,4 0-1 16,-5 0 1-16,-1 1 2 0,-5-1 0 15,-7-2-2-15,-2 2 0 16,2 0-1-16,-2-2 0 0,9 2-1 0,2 1 4 0,5-3-2 0,-1 4-3 16,1-4 3-16,-7 4 0 0,-5-1 1 15,-2 1 1-15,1-2-3 0,3 0 1 0,1 3-1 16,0-1 0-16,-3 1 1 0,-1-1-1 0,-1 0 1 16,-2-1 0-16,-4 1-1 0,-1 0 0 0,1-1-2 15,0-1 2-15,4 0-1 0,6 0 2 0,5 0-1 16,3 1 0-1,-3-1 0-15,-2 2 0 0,-5-1-1 0,-6-1 0 0,0 2 3 0,-5-4-2 16,1 0 2-16,-1 2-2 0,-4-2 1 0,-2 3-2 16,-7-3 4-16,1 0-4 0,-8 0 3 15,3 0-2-15,-2 2-1 0,-5-2 3 0,-13 0 1 16,4 0 2-16,5-2 1 0,4 6 0 0,3 3 2 16,-5 1 1-16,2 3 0 0,-2-6 0 0,0-3 0 15,0-6-1-15,0-5-1 0,0 4-2 16,2 1 0-16,0 2 1 0,-2 0 1 0,0-1-4 15,0 1-3-15,0 0 0 0,0-2-1 0,0 1 0 16,-2-1 2-16,0 4-3 0,0 2 3 16,2 5-2-16,0 2 0 0,-3-1 0 0,1-5 0 15,2-1 1-15,0-2 0 0,-2 0-1 0,2 0 1 16,0-5 0-16,0 1 1 16,0 0-2-16,0-1 1 0,0-4 0 0,0 3 1 15,0-10-2-15,0 1 2 0,0-9-2 0,0-9 2 0,0 2-1 16,-2-2-1-16,0 4 1 0,2 5 1 0,-3-1-1 15,1 6-1-15,0-1 2 0,0 4-2 0,-3-1 1 16,1 1-1-16,0 3 2 0,-3 0-2 16,3 0 1-16,-3-1-1 0,0 1 1 0,-1 0 0 15,-1-11-1-15,0-7 2 16,-2-18-2-16,0-4 0 0,2 9 2 0,5 7-3 16,-5 1 4-16,7 1-3 0,-1-5 0 0,3-12 1 0,3 3 0 15,-1 9 1-15,-2 14-2 0,2-1 0 0,0 3 1 16,0 0 0-16,1 0 1 0,-1-1-2 0,0-3 2 15,0 1-1-15,0 1 1 0,1-3-2 0,-3-2 2 16,2 3 1-16,0-1 12 0,0 3-16 16,0 1 1-16,1 1 0 0,1 0 2 0,3-3-2 15,-3 1 2-15,3-5-2 0,2 2 1 0,-3 1 0 16,3-1-1-16,0-2 3 0,-3-2-4 16,1 0 2-16,0 4 0 0,-1 3 0 0,-1 4 0 15,-3 0 1-15,0 0 0 0,0 2-2 0,-2-4 0 16,2-1 2-16,-4-1-2 0,0-1 2 0,-2 1-1 15,1-3-1-15,-3 3 1 0,1-1 1 16,-1 3-1-16,1 0 0 0,1 0 0 16,-3 4-2-16,1 0 2 0,-1 5 0 15,1-5 1-15,-1 4-3 0,3-1 1 0,-1-3 1 0,1 0-1 0,-3 0 1 16,5-2 1-16,0 0-3 0,-1 2 3 0,1 0-3 16,0-2 3-16,0 0-2 0,-3 2 1 15,5 1-1-15,-4 3 2 0,4 1-1 0,-2 1-2 16,0 1 1-16,-3 2 1 0,3 2-1 0,0-2 0 15,0 3-1-15,-1-1 1 0,3 2-1 16,-4 0 2-16,4-1-1 0,-2 3-1 0,0-1 0 16,2 1 2-16,0-1-1 0,0 1 1 0,-3-1 1 15,1 1-2-15,2-1 0 0,-2 1 2 0,2 1-2 16,0-1 1-16,0 1-1 0,0-3 2 0,-2 3 0 16,2-1-1-16,-2 3-1 0,2-2 2 15,0-1-1-15,0 3-1 0,0-2 1 0,-3 2-2 16,3-3 2-16,0 3 1 0,-2 0-4 0,2 0 0 15,0-3-5-15,0 5 2 0,0-2-2 16,0 0 2-16,0 2-2 0,0-2 1 16,-2 2 0-16,2 0-4 0,-2-3 4 15,2 1 2-15,-2 2 0 0,-1-2 3 0,3 2 3 0,-4 0-2 0,2 0 3 16,0 0-3-16,-5 0 2 0,2 0 1 0,-3 2-4 16,1 0 3-16,-2-2 0 0,-2 3-6 15,0-1-2-15,0-2 8 0,-2 2 3 0,0 0-4 16,-12 3-1-16,1-1 0 15,-2-2 2-15,-3 3 1 0,0-5-3 0,1 2 1 0,-1 0 2 16,3-2-1-16,-3 2 0 0,0-2-1 0,-2 0-1 16,-8-2 1-16,-5 0 1 0,-3 0-1 0,1-1-2 15,-11 1 2-15,6 0 1 0,7 0-2 0,11 0 0 16,0-1 0-16,2 1 0 0,0 0 2 0,-4-2-3 16,-3 4-1-16,-1-3 2 0,-1 1-3 15,0 0-1-15,3 4-1 0,4-4 5 0,4 2 0 16,3-2-1-16,-1 0 2 0,1 2-1 0,-5-3 2 15,2 1-2-15,-6 0 1 0,-3 0 0 16,1 2 0-16,-1 0-1 0,3 0 0 0,2 4-3 16,4-4 2-16,1 2-1 0,-3 1 0 0,0-3 3 15,-7 2-1-15,-1-2 1 0,-3 0-1 0,-2 0 0 16,2 0 1-16,2 0-1 16,3 2 1-16,1-2 1 0,6 2-2 0,-3-2 2 15,-5 0-1-15,-6 0-1 0,-2 0 3 0,-3 2-3 0,-2 1 2 16,7-1-1-16,2 2 0 0,3-2 0 0,-5 1-2 15,-5-1 0-15,-4 0 2 0,-2 0-1 0,-2 3 2 16,6-5-2-16,5 2-1 0,4 0 2 16,2-2 1-16,-6 0-1 0,-5 0-1 0,-2 0 2 15,-4-2 0-15,8 0-3 0,5-1 4 0,5 1-3 16,1-2 2-16,-6-3-1 16,0 5-1-16,-7 0 1 0,-2-3 1 0,5 3-1 0,-1 0-2 15,10-2 4-15,3-1-3 0,-3-1 2 0,1 1-2 16,-8 1 1-16,-3-1 1 0,1 1-1 0,-1 2-2 15,10-3 4-15,-1 3-4 0,5 0 0 16,-3 0 1-16,-6-1 0 0,-2 1 1 0,-5 0-4 16,0 2 4-16,3 0-3 0,4 0 0 0,4 2 3 15,3-2 1-15,-3 0-1 0,0 2-2 0,-4-2 3 16,-4 3-2-16,1 1 1 0,1 0 2 16,6 1-1-16,3 2-2 0,2-1 0 0,-1-1 1 15,-3-1 0-15,-5 0-4 0,-7 1 3 0,0-1 0 16,5-2-1-16,2 1 1 0,4 1 2 15,7-2-1-15,0 0 0 0,2 1-1 0,-2-1 2 16,-2 0-1-16,2 0 2 16,-1 0-2-16,6 1-1 0,1 1 2 0,3-4-1 15,2 2 0-15,2 0 0 0,3 1 1 0,3-1-1 0,1-2 0 0,4 2 1 16,-2 0-1-16,2 0-2 0,3 3 2 16,1-3-6-16,1 0-6 0,-3 3-5 0,5-1 11 15,-2 3 1-15,2 2 4 0,-3-3 0 0,3 3 2 16,-2 0 2-16,1 0-2 0,1 2-1 0,2-3 1 15,-2 3 1-15,0-2-3 0,2 2 2 16,-2 3 3-16,2-3-4 16,0 0 1-16,2 0 0 0,-2 2 0 0,0 0-1 0,0 0 2 0,0 1-1 15,2 3 0-15,-2-1-1 0,4 3 1 16,1 1 0-16,-1 2-1 0,1 0 0 0,-1 3 1 16,3-1-2-16,-3 0 2 0,5 5-1 0,-3-3 1 15,1 3-1-15,0-3 1 0,-5 3 0 0,0 0-1 16,0 2 0-16,-2-1 1 0,3 1-2 15,-1 0 2-15,0 0-1 0,0-2 2 0,3-3-2 16,-1 3 0-16,0-3 1 0,3-1 0 0,-3-1-1 16,5 0 0-16,-2 3 4 0,-1-1-5 0,1 0 2 15,0 5 2-15,-3 2-3 0,0 3 1 16,-1 1-1-16,-1 1 0 0,0-3-1 0,0-4 2 16,0 0 1-16,-2-3-3 0,3 1 2 0,-3-3-3 15,0 3 3-15,-3 4 0 16,1-2 0-16,0-2-1 0,-2-1 1 0,1-3 2 15,1-3 1-15,2-5-1 0,-2 1-1 0,2-3 2 0,2 1-2 16,0-1 0-16,3 3-1 0,1-3 2 0,-1 1 0 16,-1 1 0-16,5 1 2 0,-4 0-4 0,1 4 1 15,3 0-2-15,-5 4 1 0,3 3 0 0,0 2-1 16,-1 2 0-16,1-2 2 16,-1 2-2-16,1-2 0 0,0 0-1 15,2-5 2-15,-3 0 2 0,5-1-4 0,-2-3 1 16,0 0 0-16,0 0 0 0,-1-5 0 0,1-1-1 0,-2-1 2 0,-3 1-2 15,1-5 2-15,-3 0-2 0,0 0 1 16,2 0 1-16,-4-2-1 0,3 2 0 0,-3 0-4 16,0 2 1-16,0-2-11 0,-3 4-8 0,-1 1-23 15,0 1-16-15,-3 3-32 0,-6 2-74 0,0 5-84 16</inkml:trace>
  <inkml:trace contextRef="#ctx0" brushRef="#br0" timeOffset="5715.5522">22329 8965 13 0,'-5'-7'27'16,"5"3"-6"-16,-4-3-1 0,2 3 1 0,-1-3 3 15,1 3-1-15,0-3-9 0,0 3-5 16,-3-3 8-16,3 3-6 16,0-3 5-16,-5 1-8 0,5-1-2 0,-2 0-2 15,-1 1 1-15,1-1-1 0,0-2 4 0,-3 3-7 0,2-3-4 0,-1 0 3 16,1 2-4-16,1-1 5 0,-5 1-2 16,3-2 3-16,-3 3-2 0,-4-1-2 0,2-2 6 15,-3 3-4-15,1-3 1 0,0 4 4 0,-3-1-5 16,1-1 1-16,0 0-2 0,-1 1-2 0,-2 1 3 15,5 1 0-15,-2 2 0 0,-1 0-1 16,-1-3 0-16,1 3 0 16,1 0-1-16,-1 0 3 0,3-1-2 0,-2 3 2 0,2-2 0 0,-1 2-3 15,3-2 4-15,0 0 0 0,0 2 0 0,2-2 0 16,1-1-3-16,-1 3 2 0,2-2-2 16,-2 2 1-16,3-2 1 0,-3 2-2 0,2 0 1 15,1 0 0-15,-1 0 1 0,-2 2 0 0,0 0-3 16,1-2 1-16,-1 5 1 15,2-3-1-15,-2 0 3 0,1 3-3 0,1-1 0 16,0 0 2-16,-2-1-2 0,3 1 2 0,-5 3-2 0,4-3 3 16,-2 0-5-16,1-1 4 0,-1 1-1 0,0-2 3 15,2 3-4-15,-1-3 5 0,-1 2-1 16,-2-1 0-16,0-1 0 0,2 0-3 0,-2 0 1 16,-2 3-2-16,2-3 2 0,0 2-3 0,-3 1 3 15,3-1 0-15,0 0 0 0,0 1-1 16,0-1 2-16,0 1-3 0,2-1 3 0,-2 0-4 15,5 3 2-15,-3-3-1 0,0 3 2 0,0 0-2 16,-2-3 2-16,2 3 1 0,1-1-1 0,-3 1 0 16,0 0-1-16,2-1 0 0,-2 1 0 0,-3 2 1 15,3-5-3-15,3 5 2 0,-6-3 1 16,3 1 0-16,0 2-1 0,0-5 0 0,0 5 1 16,0-2 0-16,0-1 0 15,0 1 0-15,0 0 1 0,2 1-1 0,-2-1-2 16,0 0 4-16,3-1-2 0,-1 1-4 0,2 2 3 0,0-3-1 0,1 3 1 15,1 0-1-15,-1 2 0 0,1 2 2 16,1-2-2-16,2 5 0 0,0-1 2 0,-1 1-2 16,3-1 1-16,0 0 1 0,0 1 4 0,3-3-2 15,-1 2 0-15,0-1-1 0,2-1-1 0,1 0 0 16,-1-2 0-16,1 2 0 0,-1-4-2 16,3 4 0-16,-3-2 1 15,3 1-2-15,-1-1 1 0,3 2 2 0,0-4-1 0,0 4-2 0,2-2 2 16,0 0 0-16,0 2 0 0,-2-2-1 15,2 0 2-15,0 2-2 0,-2-2 2 0,-1 0-2 16,1 3 1-16,0-3 0 0,-2 2 1 0,-1-2-1 16,1 2-1-16,-3 0 2 0,1-2 0 0,1-2-1 15,-1 2 2-15,-1-2 0 0,1 0 0 16,-1-2 0-16,3-1-1 0,-3 1 1 0,3-3-2 16,-1 3 1-16,3-3 0 15,0 3 2-15,2-1-5 0,0 1 4 0,2-3-3 16,0 3 2-16,1 0-2 0,-1-1 2 0,-2 1-2 0,2-3 2 15,-2 1-1-15,2 1 0 0,-2-1 0 0,3 1 4 16,-3-1-1-16,4-1 3 0,-2 1 0 0,0-1 8 16,3 0-7-16,2-1 4 0,-1-1-7 0,3 2 3 15,9-4-6-15,-1 0 8 16,3-2-4-16,0 0-2 0,-2 2-3 0,-1 0 2 0,-3 0 1 16,-1-2 1-16,0 2 6 0,-2-3-4 0,0 3-1 15,-2-2 3-15,2 2-2 0,0-2 6 0,-2 0 0 16,0 0-5-16,4-1-1 0,-4-1 3 15,4 0-2-15,-4-1-1 0,0-1 0 0,-2 1 4 16,-1-2 2-16,-1 1 0 0,-3-1-6 0,-2-2-4 16,-2-2 6-16,4 3-3 15,-2-3 0-15,0 0 1 0,0 0 0 0,-2 0-4 0,2-1 1 0,-2-3 0 16,-3-3 0-16,3-1-2 0,0-1 1 16,2-5-2-16,-4-1 2 0,1 0-4 0,-1-1 0 15,0-2 0-15,-3 3 2 0,-2 2-1 0,-2-1-2 16,-2-1 4-16,-2 2-6 0,-3-3-1 0,-2-1 0 15,-6 1-10-15,2-1 3 0,-3-3 1 16,-2 4 0-16,-1 1-27 16,1 1-11-16,-2 3 3 0,0 5-26 0,0 1 13 0,1 8-76 0</inkml:trace>
  <inkml:trace contextRef="#ctx0" brushRef="#br0" timeOffset="8402.2897">18298 9201 6 0,'2'-2'15'0,"-2"-1"5"15,3-1 12-15,-1 2-3 0,0 0 13 0,0-3-18 16,0 3 0-16,1-2 10 0,-1 1-3 0,0 1-15 16,0-2 3-16,0-1-4 0,1 3-6 0,-1 0 6 15,0 0-4-15,-2 0-8 0,2-1-7 16,0 1-3-16,-2 0-1 0,5 2 3 0,-3 0 2 15,0 0 2-15,0-2-2 16,3 4 4-16,1-2 0 0,3 0 8 0,-2 0 12 16,4 2 0-16,0 0-6 0,4-2-9 0,1 3-3 15,4-3 1-15,2 2 1 0,2-2 1 0,11 2-2 0,1 0 0 16,-1-2 2-16,0 0 0 0,-2 2-3 0,0-2-2 16,2 0 2-16,1 0 0 0,12 0-2 0,1 0-3 15,4-2 4-15,0 2-2 0,6-2 2 16,-4 0 0-16,-11 0-1 0,0 2-1 0,7-3 1 15,4 3-2-15,5-2 2 0,-1 2 1 0,-6 0-2 16,-4 0 1-16,-10 2-1 16,-1 1 2-16,4-3 4 0,2 0-2 0,7 0-1 0,-1 0-1 15,-3 0 1-15,-3 2 0 0,-11-2 2 0,-2 0 4 16,0 0-4-16,-1 0 4 0,6-2-6 0,6 2 2 16,4-3 0-16,-2 3-2 0,0 0-2 0,-4 0-1 15,-12 3 0-15,3-1-2 0,-6 0 0 16,-1-2 1-16,0 2 2 0,-2 0-5 0,-2-2 6 15,-2 3-2-15,1-1 0 16,-3-2 0-16,2 4 0 0,-3-4 0 0,-2 5 4 0,-2-3-1 0,2-2-2 16,-2 2 3-16,-2 0 2 0,2-2 1 15,-4 0-2-15,0 0-1 0,-1 0-1 0,1 0-4 16,-1 0 1-16,1 0 1 0,0 0-2 0,-1 0 1 16,1 0 0-16,-3 0-2 0,1 0 3 0,-1-2-1 15,3 2 1-15,-3 0 2 0,-2-2-2 16,1 2 0-16,1-2 0 15,-2 2 0-15,0 0 0 0,3 0-2 0,1-3 0 0,-1 3 1 0,1-2 1 16,3 2-2-16,-2 0 1 0,2 0-1 16,2 0 1-16,0 2-2 0,0-2 2 0,0 3-1 15,2-1 2-15,-2 0-3 0,-2 0 3 0,2 0-1 16,-2 1-3-16,-3-1 5 0,1 0-3 0,0-2 1 16,-5 2 0-16,0 0-2 0,0-2 2 15,-8 0 0-15,3 0 0 0,8 0-2 16,-3 3 4-16,2-3-2 0,-4 0 0 15,3 0-1-15,-3 0 2 0,2 0-2 0,-2 0 0 16,0 0 2-16,2 0-2 0,0 0 2 0,0 2-2 16,1-2 3-16,1 0-2 0,-2 0-1 0,3 2 2 15,-1-2-1-15,-2 0 3 0,3 0 3 0,-5 2 2 0,2-2 0 16,0 0 3-16,-2 0-1 0,0 0-1 0,0 0-2 16,0 0 3-16,0 0-6 0,0-2-3 0,0 2-1 15,0-2 0-15,0 2 2 0,0-5-2 16,-2 3-2-16,2 0 4 0,-2-2-4 0,2 1 2 15,0-1 0-15,0 0 0 0,0-1 0 0,0-1-2 16,-3-1 2-16,3 0 2 0,0-1-4 0,-2-1 3 16,2 0-2-16,0-2 0 0,-2 0 1 15,0 0-1-15,2-2 1 0,0 2-1 0,-2-3 2 16,-1 3-2-16,3-2 2 16,-4-2-3-16,4 1 2 0,-2 1 0 0,0 0 0 0,-1-2-1 15,1-3 1-15,-2 0-1 0,-1-2 2 0,3 3-3 16,-2-3 1-16,-1 0 1 0,1-4-1 0,-1 2 1 15,3-2 0-15,-2-3 2 0,-1 1-3 16,3-3 1-16,-2 3-1 0,4-8 2 0,-5 6-2 16,5 1 1-16,0 3 1 0,-2 2-2 0,0 2 0 15,2 3 1-15,0 1 1 0,0-4-2 0,0 5 1 16,0-3-2-16,-2 1 1 0,2-1 1 16,-2 2-1-16,-1 1 2 0,1-3-2 0,0 3 2 15,0 0-3-15,0-1 4 0,-1 3-3 0,-1-3 0 16,4 3 0-16,-4 0 2 0,-1 0-2 0,3 0-1 15,0 1 1-15,-3 1 1 0,1 3 0 16,2-3 0-16,-3 2-1 0,1 0 3 16,-1 2-3-16,1 1 1 0,0-1-1 15,1 3 2-15,1 2-1 0,-2-3 0 0,2 1 1 0,-1 2-1 0,1-1-1 16,2-1-1-16,-2 4 4 0,0-2-3 16,2-1 2-16,0 1-1 0,-2 2 0 0,-1-2 0 15,3 0-1-15,3 8 0 0,-1-1 3 0,-2-3-3 16,0-2 0-16,0 2 1 0,0-2 2 0,0 0-5 15,0 0 3-15,0-4-2 0,0 2 1 16,-2-1-9-16,2 3 3 0,0-2 0 0,-3 2 0 16,3-2 5-16,0 2-3 0,0 0 2 0,0-2 0 15,-2 2 3-15,0 0 1 0,-5 0-3 0,3 0-2 16,0 0 2-16,-5-2 0 0,-2 2-3 16,2 0-2-16,-7 2 2 0,1-2 1 0,-9 0 1 15,0 2-2-15,-1 0 0 0,-3 0 5 0,1-2-3 16,-2 0 3-16,1 0 0 15,-3 0 0-15,2 0 0 0,1 0 1 0,-3 3-2 16,-2-3 3-16,-7 2-2 0,0 0-1 0,-2-2 0 0,5 2 2 16,-1-2-1-16,1 0-1 0,4 0 2 0,0-2-3 15,4 2 4-15,5 0-2 0,-3 0-2 0,3-2 2 16,0 4 1-16,-5-2-2 0,1 0 1 16,-8 0 0-16,1 0 1 0,-5 0-1 0,-2-2 1 15,3 0-2-15,4-1 2 0,4 1-2 0,2 0 2 16,0 2 0-16,5 0-3 15,0 0 1-15,2 0 0 0,0 0-6 0,0 0-2 0,2 2 4 0,2-2 4 16,-2 2 1-16,7-2 1 0,-2 3 0 16,1-3-1-16,3 0 0 0,-2 2 0 0,2 0 2 15,-4-2-1-15,2 2-2 0,-1 1 3 0,-3-1-2 16,1 0 1-16,3-2-3 0,-5 2 2 16,3 3 3-16,-3-5-5 0,5 4 4 0,-5-4-2 15,1 4-3-15,-1-1-2 16,0-1 2-16,-1 0-4 0,1 0 5 0,-2 0 1 0,0-2 1 0,3 3 0 15,-1-1 0-15,-2-2 2 0,3 2-3 16,-3 0 1-16,0-2 0 0,2 2 0 0,1 1 0 16,-3-3 1-16,4 2-2 0,-1 2 1 0,1-4 1 15,1 5-2-15,-3-5 0 0,3 2 1 0,-1 0 0 16,3-2 0-16,0 2 0 0,0-2 0 16,-1 2 0-16,3-2 1 15,3 0-2-15,-1 0 1 0,2 0 0 0,3 0 0 0,-3 0 1 0,3 3-1 16,-1-6 1-16,1 3-1 0,-3-2 0 0,1 2 0 15,-1-2 1-15,0 2-3 0,-1 0 2 16,1 0 1-16,0 0 0 0,1 0-1 16,-1 0 0-16,3 0-3 0,-1 0-4 15,10-2-17-15,-3 4 27 0,-6-2-4 0,1 0 2 16,-1 4 0-16,4-1 0 0,-2 1-1 0,-1 0 1 16,3 1-1-16,0 1 0 0,0 3 5 0,-2-2-5 0,0 2 1 15,0 0-2-15,0-1 1 0,-1 3 2 0,-1 0-4 16,4 3 4-16,-4-3-2 0,-1 2-1 0,3 0 3 15,-2 0-3-15,1 1 2 0,1 1 1 16,-4-2-2-16,3 3 1 0,1-1-1 0,-2-2 0 16,-1 3 0-16,3-1 3 0,-2-2-3 0,-1 3 2 15,5-5-2-15,-4 2 0 16,2 3 1-16,2-5-2 0,-2 2 2 0,-1 2 0 0,3 1-1 16,-2 1 0-16,0 1 1 0,0 2-1 0,2 0 1 15,-3 2-2-15,3-2 1 0,-2 2 0 0,2-3 0 16,-2 4 0-16,0-6 1 0,0 3-1 15,2 0 0-15,-3 0 0 0,1-5 0 0,0 3 0 16,2-3-1-16,-2-2 3 0,0 1-2 0,-1-3 0 16,1 2 1-16,0-4 4 0,-2 2-4 15,4-2 1-15,-5 2 0 0,3 0-1 0,0 0-1 16,0 0 0-16,-3 0 0 0,3 2 0 0,0-2 1 16,0 2-1-16,-1 3 0 0,1-1 2 0,-2 0-2 15,4 3 2-15,-5-2 0 0,5-1-2 0,-4-2 2 16,2 3-2-16,2-3 0 0,-2-2 1 15,2 0 1-15,-3-2-1 16,3 0-1-16,-2-3 0 0,0-1 0 0,2-1 0 16,0 0 1-16,-2 1 0 0,2-5-2 0,-2 4 2 0,2-2-1 15,-3 1 1-15,3-1 0 0,-2 0-2 0,2 0 2 16,-2 0-2-16,2 1 1 0,0-3-2 0,0-7 1 16,0 9-1-16,0 0-2 0,-2 1-21 0,4-8-14 15,-4 7-16-15,2 1-18 0,0-1-72 16</inkml:trace>
  <inkml:trace contextRef="#ctx0" brushRef="#br0" timeOffset="11709.2408">19861 9155 9 0,'-2'-5'32'0,"2"1"-19"0,-2 2-7 15,0-1-1-15,-3 1-1 0,3 0 3 0,-4 2-2 16,3-2 13-16,-1 2-13 0,-3 0 0 0,-2 0 4 15,-4 0 4-15,0 0 2 0,-2 0-2 16,-3 0-4-16,0-2 2 0,-4 2 0 0,0-3 5 16,-2 3 3-16,0-2 6 15,-3 0-18-15,3 0 2 0,-9 0-3 0,-2-3 9 16,2 1-10-16,-5 1-1 0,1-1 0 0,-5 0 2 0,2 4-4 0,-4-5 0 16,-11 5 1-16,4 0 0 0,5 0-1 15,-3 0-1-15,3 0-1 0,-18 0 3 0,5 5-4 16,1-3 3-16,5 2-1 0,7 1-1 0,6-3 0 15,3 0 2-15,-1 0-3 0,1-2 2 16,-3 0-2-16,-2 3-1 0,3-3 2 0,3 2 0 16,3 0-1-16,7-2 2 15,-1 2 2-15,3-2-3 0,2 0-2 0,2-2 3 16,0 2-1-16,0 0 0 0,-2-2-2 0,-2 2 3 0,-2 2-7 0,-1-2 7 16,-1 2-2-16,-1-2 1 0,5 5 3 0,-1-5-3 15,6 2 1-15,-1 0 1 0,7 0-1 16,1-2-1-16,4 2-1 0,-3 1 2 0,4-3-1 15,0 0 0-15,1 0 0 0,1 0 1 0,1 0-2 16,2 0 4-16,0 0-1 16,10 0 8-16,-5 0 4 0,-1-3-3 0,-4 3 1 0,-3 0-6 15,1-2-4-15,2 2 2 0,-3-2 2 0,3 2-4 16,-2 0 0-16,4 0-1 0,-5-2-2 16,3 2-1-16,0-2 1 0,0 2 0 0,-1 0 1 15,3 0 0-15,0 0 1 0,0 0-4 0,0 0-1 16,0 0 6-16,0 0-2 0,0 2-1 15,0 0 1-15,-2 2 0 0,2-1 0 0,-2 1 1 16,0 3-1-16,2 1-1 0,-5 1 2 0,3 0-1 16,0 2 1-16,-5 0-3 0,5 2 3 0,-2 3-3 15,-1 1 3-15,1-1 0 0,-1 1 0 0,1 1 0 16,0-2 0-16,1 1-1 0,1 1 0 16,0-1 0-16,2 3 2 0,0-2 0 0,0 2-1 15,0 0-3-15,0-1 4 16,4 1-1-16,-1 0-1 0,-1 0 0 0,2 2 2 15,1 0 0-15,-3 2-5 0,2-2 3 0,3 0 0 0,-3 3 2 16,3-5-3-16,2 4 3 0,-3-4-2 0,5 4 1 16,0 0 0-16,-2 0 0 0,2-2 1 0,-2-2 0 15,0 0-1-15,-3 0 0 0,1-2 2 0,2-3-4 16,-2-2 3-16,-3 3-2 0,3-3 0 16,-3-2 2-16,0 2-1 0,1-2 2 0,-3 2 0 15,0-2-1-15,3-2-1 0,-5 0-1 0,2-2 2 16,-2 4 0-16,0-7 0 0,0 5-1 15,-2-2-1-15,2-1 0 0,0 1 0 0,-3-1 0 16,3 1 0-16,-2 0 1 0,0-1 1 0,2-1-2 16,0-1-1-16,0 1 2 0,-2-1-1 0,2 0 3 15,-2-1-2-15,2 1 2 0,0 0 0 0,0 1-2 16,-3 1 0-16,3-1 2 16,-2-1-2-16,2 1-1 0,0 1 1 15,0-1 1-15,-2-1-2 0,2 3 0 0,-2-3 1 0,2 0-1 0,0 1 1 16,0-1 0-16,0 1 1 0,0-1 0 0,0 1 1 15,2-3 0-15,-2 0-1 0,0 0 2 16,2 0 0-16,0 1 3 0,1-3-4 0,-3 2-2 16,0-2 0-16,2 2 1 15,0-2 0-15,0 0 2 0,3 2-4 0,-1 0-1 16,3 1 3-16,1 1-3 0,3 0 0 0,0 1 0 16,9-1 3-16,0 3-1 0,2-3 2 0,0 3 1 0,3-3-1 15,1 1 1-15,-2-1-1 0,3 0 0 0,-3 1 2 16,2-3-2-16,3 0 1 0,2 1 1 0,2-1-3 15,18-2-1-15,4 0 0 0,0 0-1 16,18 0-1-16,-9 0-1 0,-9 0 3 0,0 2-2 16,0-2 1-16,0 2 1 0,2 0-3 0,-8 3 3 15,-5-3-1-15,-9 0 3 0,-4-2 3 16,4 2 1-16,5 1 0 0,4-3-2 0,7 2-3 16,0 0-2-16,-1 0 3 0,-3 0-2 0,-8 3-1 15,-1-3 1-15,-1 0-1 0,5 3 1 0,2-1-2 16,5-2 3-16,-1 3-2 0,-4-1 0 0,-4 0 4 15,-9 1-4-15,-7-1 3 0,1 3 2 16,-1-3-3-16,0 1 1 0,2-1 0 0,-1-2-1 16,3 3-1-16,1-3 1 0,2 0-2 0,-2 0-1 15,1 1 2-15,-1-3 0 0,-2 2-2 16,-1-2 1-16,-2 0 0 0,-2 2 0 0,0-2 0 16,-2 2 1-16,-2 0-2 0,0-2 5 0,-3 5 1 15,-2-3-3-15,3-2 0 0,-5 2 0 0,2 0 1 16,-2-2 0-16,2 0 1 0,-2 3 0 15,-2-1-2-15,0-2-1 0,-3 0 1 16,3 2-2-16,0-2-1 0,-2 2 1 16,4-2 0-16,0 0-1 0,0 0-1 0,2 0 3 0,0 0-3 0,0 0 2 15,1 0 0-15,-3 0 0 0,0 0 1 16,-2 0 2-16,-3 0 3 0,1-2-3 0,-1 2 8 16,-1-2-8-16,-1 2 0 0,-2 0-2 0,3 0 1 15,-1-2 0-15,-2 2-1 16,1-3 2-16,-1 3-2 0,-9 0 6 0,3 0 5 15,2 0-2-15,-1 0 1 0,8 0-6 16,-1-2-2-16,-2 2-2 0,1-2 2 0,1 0 0 0,-4-3-1 0,2 1-1 16,-2-3 1-16,2-1-1 0,1 3 0 0,-1-1-1 15,0-3 1-15,-2 0-1 0,2 0 0 16,3-2 0-16,-5 2 0 0,2-6 3 0,0-1-2 16,-2 3 6-16,2-5-3 0,0 1-1 0,-2-1-4 15,3 1-1-15,-3-3 1 0,0 0 0 0,0-2 1 16,-3 0-3-16,1 0-3 15,-2 0 5-15,-3-3 1 0,3 1-2 0,-5-2 2 0,5-1-1 16,-3-1-2-16,3-3 0 0,-3-5 3 0,0 1-7 16,3 0 4-16,2 4-2 0,0 0 2 15,2 2 0-15,2 5 1 0,0 0-1 0,2 0 3 16,1 2 0-16,-3 4 2 0,0-2-2 0,3 5-1 16,-3-3 1-16,-2 3-1 0,2-3 2 0,0 3-1 15,-2 1-2-15,0 1 2 0,0 0-1 16,0-3-3-16,0 3-10 0,0 0 2 0,0 0 4 15,0 0 0-15,2 2 3 0,-2 0 2 0,0 0-4 16,3 2 6-16,-1 0 0 0,0 0 2 0,0 2 1 16,0-1-1-16,1 3-1 0,-1-4 1 0,0 3 0 15,0 1-2-15,-2 1 1 0,2 0 0 16,-2-3-1-16,0 3 1 16,0-1-1-16,0 1 1 0,-2-1-1 0,0-1-2 15,0-1-3-15,0 0 1 0,-1 1 1 0,-1-1-2 0,0 1 2 16,-3-3 1-16,-2 2 0 0,3-2-1 0,-3 1-2 15,0 1 2-15,0-2-2 0,-2 0 4 0,-2 3 1 16,-3-3 1-16,1 2-2 0,-5 1 1 0,-2-1 0 16,-2 3 0-16,0-1 0 0,-3 3 0 0,-2-2 2 15,1 4-2-15,-7 2 2 0,4 0-1 16,2 2 0-16,-2 1 0 16,-2-1 0-16,0-2 1 0,-4 3-1 0,-3 1 1 15,-2-3-2-15,-2 1 1 0,0-2 1 0,4 0-2 0,7 1 2 0,4 1 1 16,3-2-2-16,-3-2-1 0,-2 2 2 15,-2 1-1-15,-2-3 1 0,-5 0-2 0,-4 0 1 16,4 0 0-16,-1 0 1 0,3 0-3 0,1-3 1 16,-1 1 1-16,-4 0 0 0,-4 0 1 0,-5-3-1 15,-2-1-1-15,3 1 3 16,-1 1-3-16,9-3 1 0,5 3 1 0,-1 0-1 0,-4-1 0 16,-4 1 1-16,-5-1-2 0,-2 3 0 0,3 0 2 15,3-2-1-15,5 4-2 0,3-3 0 16,-3 1-9-16,-5 2-3 0,-3 0-4 0,-1 0-5 15,3 5-16-15,6-3-8 0,4 4 9 0,5-1-36 16,2 4 21-16,0-1-128 16,-2 6 130-16</inkml:trace>
  <inkml:trace contextRef="#ctx0" brushRef="#br0" timeOffset="13512.7066">21541 9798 38 0,'-17'-4'83'16,"4"-3"6"-16,2 1-19 0,2-1-25 0,2 3-15 15,3-1-10-15,2 1-22 0,10-3-5 0,-8 5 2 16,0 0 6-16,9 0 0 15,0-1 9-15,4-1 1 0,5 4-3 0,2-4 2 0,6 1-2 0,3 3 7 16,4-2-5-16,0 0 0 0,2 2 2 16,12-2 4-16,-6 0 3 0,1 2-7 0,-2 0-6 15,-2-3 0-15,-1 1-3 16,-2 2 0-16,-2-2 0 0,3 2-4 0,-3 0 2 16,-2 0-4-16,-3 0 1 0,-4 2-1 0,1 0 3 15,-8-2-3-15,-1 3 2 0,-5-1 4 0,-5 0 4 0,-8-2-2 16,0 0 3-16,0 2-7 0,2-2-1 0,-2 0 5 15,6 0-7-15,-2 0-1 0,-4-2 2 0,0 2-1 16,-7 0 1-16,-2 0 0 0,-9-2-1 16,-2 2 2-16,-9-2 0 0,0 2 1 0,-2 0-1 15,5 0-1-15,-5 2 1 0,4-2-1 0,2 2-1 16,3-2 2-16,0 2-1 16,4 0 2-16,0-2-4 0,0 5 4 0,3-5-2 0,-5 4 1 15,4-2 0-15,0 1-1 0,5-1 1 0,-2 0 1 16,6 0-2-16,-2-2 2 0,4 0-1 0,1 3 0 15,-1-3 1-15,3 0 4 0,1 2-2 16,1-2 2-16,2 0-4 0,-2 0 6 0,4 0 4 16,0 0-3-16,5 2 2 0,6 0-5 0,1 0-2 15,5-2-1-15,3 3 1 16,5-1 0-16,2-2-2 0,1 2 3 0,17 0-1 0,-8-2 1 0,1 5-2 16,-2-5 4-16,-8 2-3 0,-1 0 2 15,-5-2-3-15,-6 2 1 0,-3-2-1 0,-1 2 3 16,-6-2-3-16,-3 0-1 0,-3 0 2 0,0 0 1 15,-2 0-4-15,3 0 0 0,1 0-3 16,-4 0 0-16,-4 0 4 0,-5 0-1 0,-5-2 1 16,-8 0-2-16,-4 0-1 15,-7 0 3-15,-2 2-1 0,-5-5-2 0,0 3 3 0,-17-2-3 0,4-1 1 16,7 1-1-16,2 4-6 0,6-5-32 16,3 5 8-16,6-2-56 0,3 2-24 0,4 2-36 15,4-2-45-15</inkml:trace>
  <inkml:trace contextRef="#ctx0" brushRef="#br0" timeOffset="20247.2423">11966 8588 28 0,'-2'-7'17'15,"-1"1"-2"-15,-1 1-9 0,2 1 4 0,0-1 1 16,-1 3 0-16,3-2-7 0,0 2 5 15,-2-3 2-15,2 3 1 0,2 0 0 0,-2 0 2 16,0-1-6-16,0 3 12 16,0 0-11-16,0-2-4 0,0 2 18 0,0-2-6 15,0 2 7-15,0 0-14 0,0 0-4 0,0 0-4 0,0 0-4 16,0 0 3-16,0 0 3 0,0 2-1 0,0-2-6 16,0 0-1-16,-2 0-3 0,2 0-2 0,0 2 13 15,0-2 4-15,-2 0 4 0,2 5-4 16,-4-3 3-16,1 5-3 0,-1-1 5 0,-5 3-7 15,0 0 4-15,-2 2 3 0,0 2-9 16,-2 0 1-16,-2 5-1 0,-5 2 1 0,0 4 0 0,0-2-4 16,0 0 1-16,3 0-1 0,-1 0-1 15,-2 3 1-15,0-3-1 0,3 0-1 0,-3-2 3 16,2-1-3-16,0 1 0 0,-1-2 3 0,3-1-3 16,1-1 0-16,-1-5 2 0,3 2-1 0,2-4 0 15,2 2 1-15,-2-2-1 0,7 0 1 16,-5-3-1-16,5-1-2 0,-1-1 3 0,1 0-3 15,2 3 2-15,-1-7-2 16,1 2 2-16,0 1-3 0,2-3 5 0,0 2 0 0,7-9-4 0,-5 5 2 16,0 0 2-16,-2-1-1 0,0 3 5 15,2 0-2-15,-4 3 3 0,2-1 5 0,2-2-2 16,0 2-2-16,3-2-4 0,-1 0 3 0,7 0-5 16,0 0-2-16,2 0 2 0,5 0-2 0,0-2 1 15,-1 2 0-15,1-2 0 16,0 2-1-16,2 0 1 0,-1 2-2 0,1-2 2 15,-2 0 0-15,6 0-2 0,-2 0 1 0,2 0 0 0,-2 2 1 16,0 0-2-16,3 1 3 0,-3 1-3 0,0-2 3 16,2 0-3-16,-2 5 1 0,0-3 1 15,0 3 0-15,0 0-2 0,-4 1 0 0,0-1 3 16,-1 0-2-16,-4-1 0 0,-2 1 1 0,0-3-1 16,-6 1-1-16,2-3 5 0,-5 0 7 0,-4-2 8 15,-1 0-3-15,3-2 2 16,-2 2 3-16,2 0-2 0,2 2-19 0,1-4 0 0,-1 0 2 15,-2-1 1-15,0-1-3 0,0-5-1 0,0 5 0 16,2-3-1-16,-2-2 1 0,-2 1 0 0,0-1 0 16,2-4-1-16,-3-1 4 0,1 1-4 15,0 0 1-15,2-3 2 16,-2 1 0-16,-1 0 0 0,1-1-1 0,0 3 1 16,0-5 2-16,-3-4-2 0,1 2 0 0,0 1-1 15,1-1-2-15,-1 0 2 0,0 0 1 0,-1 2-3 0,-1-1-1 0,-1 1 3 16,0 0-1-16,-1-2 1 0,-1 1 1 15,-2-1-1-15,0 2 0 0,-3-2 0 0,-1 0-1 16,2 3 2-16,0 1-3 0,2 1 2 0,0 4-3 16,-1 2-1-16,6 0-2 0,-1 3-3 15,3 1-8-15,-1 1-30 0,5 8-42 0,-2-6 37 16,0 0-32-16,4 2-73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41:39.7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11805 13286 20 0,'0'0'71'0,"0"-2"-26"0,0 0-2 15,-2-2-7-15,2 1-11 16,-3-1-15-16,3 2 1 0,0 0-2 0,0-3-2 0,-2 5-6 0,2-2 2 15,0 0 0-15,0 0-2 0,0 2 0 0,0 0 3 16,0 0 10-16,2-3 7 0,-2 3 2 16,5 0 0-16,-1 0-1 0,1 0-6 0,3 0-5 15,1 0 2-15,5 3-1 0,-1-3 2 0,2 0-1 16,3 0 3-16,2 0-2 16,2-3-3-16,2 1-8 0,0 2-1 0,11-4-3 15,-1-1 2-15,3 3-2 0,3-2 2 0,2-3-2 0,4 1 3 16,13-1 1-16,-3-2 6 0,-1 3-2 0,-11-1 5 15,-2 0 5-15,-7 3-6 0,-4-3-2 16,-2 3 3-16,-5 2-1 0,2-1-1 0,-2 1-3 16,3 0 1-16,-3 0-6 0,0-3-3 0,-2 5 1 15,-2-2-3-15,-2 0 2 0,-5 2 0 0,0 0 2 16,-6 0-2-16,2 0 1 16,-5 0 0-16,1 0-1 0,-1 0 1 0,-2 0-2 0,-8 2 1 15,1-2 0-15,3 2-2 0,0-2 0 0,2 0 2 16,0 0-1-16,0 0 1 0,0 0 2 0,0 0-3 15,0 0 3-15,0 0 0 0,4 0-2 16,-2-2 0-16,1 2 0 0,-1 0 0 0,0 0 0 16,-2 2-4-16,2-2 3 0,0 0 1 0,1 0-4 15,-1 3 0-15,0-3-7 0,0 2-5 16,1-2 1-16,-3 2-12 0,4 0-9 0,-4 0-3 16,2 1 6-16,0-1-51 0,1 0 48 0,-1 0 2 15,0 0-20-15,0 1-39 0,0 3-4 0</inkml:trace>
  <inkml:trace contextRef="#ctx0" brushRef="#br0" timeOffset="3981.3531">19652 11386 13 0,'4'0'36'0,"-1"2"-15"0,-1-2-9 0,0 0 0 15,-2 0 16-15,0 0 15 0,0 0-15 0,0 0-6 16,0 0-8-16,0 0 0 0,0 0 1 15,0 0-5-15,-2 0-1 0,0-2-4 0,-1 2-6 16,1 0 18-16,2 0 14 16,2 0 9-16,3 2-20 0,-1 0-9 0,5-2 3 0,2 3-3 0,4-1 1 15,1-2-6-15,2 0 1 0,1 0 1 16,1 0 1-16,2 0-6 0,2-2-1 0,3-1-1 16,13-1 2-16,2-1-1 0,2 1 1 0,6 2-1 15,3-3 2-15,22 1-1 0,-2-3-1 0,24 1 0 16,-4-1 3-16,-5 1-1 0,4 1 1 15,-25 5 2-15,-8-4-3 16,3 4 5-16,0-2-5 0,-1-1-1 0,-1 3 2 0,-3 0-1 16,-8 3 2-16,-5-3-1 0,2 0 0 0,3 2 0 0,3-2-5 15,4 0 1-15,-3 2 1 0,-3-2-2 16,-8 0 1-16,-4 0 1 0,-5 0 0 0,0 0 2 16,-7 0 1-16,3 0 6 0,-5-2 0 15,-6 2-1-15,-3-2 2 0,-4 2-1 0,-6-3 1 16,-1 3-5-16,0-2 15 0,-12 2-7 0,3 0-2 15,3 2-5-15,-2-2 2 0,4 0 4 0,0 0-2 16,-3-2-8-16,8 2-10 0,-3-2 4 16,-2 0-3-16,-2 0 1 0,0-3 0 0,-1 1 1 15,1-1-13-15,-2 1-12 0,4 2 5 0,-5-3 2 16,5 3-25-16,-4 0 6 0,2-3-36 0,-3 5-27 16,3-2-73-16</inkml:trace>
  <inkml:trace contextRef="#ctx0" brushRef="#br0" timeOffset="4984.937">19703 12405 5 0,'6'0'28'0,"-1"0"-4"0,-3 0-7 0,-2 0-7 15,2 0-4-15,-6 0 4 0,-1 0 2 16,3 0-9-16,0 0 8 0,0 0 7 0,-1-3 8 15,3 3-6-15,0 0 9 0,0 0-8 0,0 0 16 16,0 0-12-16,0 0 19 16,0 3-8-16,0-3-14 0,3 0 6 0,-3 0-17 15,0 0 4-15,2 0-3 0,-2 0-2 16,0 0-6-16,2 0 0 0,-2 0 0 0,2 0 6 16,-2 0-6-16,0 0-5 0,0 0 6 0,2 0-3 0,1 0-1 0,3 0 2 15,-1 0-1-15,4 0 2 0,2 0 2 16,-3 0-2-16,6 2 2 0,-1-2 0 0,2 2-1 15,1 0 0-15,-1-2 4 16,1 0 3-16,3 0-3 0,-1 0-2 0,4 2 3 0,0-2-3 16,9 0-1-16,4 3-1 0,-2-3 1 0,5 0-3 15,-1 0-1-15,5 0-2 0,0 0 0 0,9-3 1 16,0 3 0-16,1 3 2 0,4-3 3 0,16 2-2 16,-3-4-2-16,-5-1 3 0,-9 3 2 15,0-2 0-15,-7 0 7 0,5 2-6 16,5-2 0-16,3 0-3 0,-1-1 0 15,-3-1-2-15,-8 2 0 0,-1 0 0 0,-1-1 0 0,1 1-2 0,1 2-1 16,-5 0 2-16,-5-2 0 0,-3 0 1 16,-8-1-1-16,-1 3 2 0,-5-2 4 0,-2 0-2 15,-3 2 2-15,-1 0-3 0,-5 0 2 0,0 0-5 16,-2 0 0-16,-1 0 0 0,-1 0 1 0,-3 0-2 16,1 0 4-16,-14 0-1 0,2 0 1 15,5 0 2-15,0 0-2 0,2 0 0 16,-2 0 2-16,0 0-4 0,2 0 1 0,0 0-4 0,0 0-2 15,-3 0 3-15,8 0-2 0,-3 0 0 0,2 0 0 16,-4 0 0-16,3 0-1 0,-1 0 0 16,-2 0-1-16,2 0 1 0,-2 0-3 0,0 0-2 15,0 0-9-15,0 0-12 0,-2 0-3 0,2 0-15 16,0 0 2-16,-2 0-6 0,2 0-17 0,0 0-27 16,0 0-46-1,0 4-97-15</inkml:trace>
  <inkml:trace contextRef="#ctx0" brushRef="#br0" timeOffset="13654.9335">6191 11889 3 0,'-15'-3'18'0,"-1"3"21"15,3 0 1-15,-9 0-27 0,2 0 7 0,0 0 6 16,3 0 0-16,-5-2-10 0,2 2-10 16,0 0-1-16,0 2-3 0,0-2-1 0,1 3-1 15,-1-1 0-15,0 0 1 0,0 2-2 0,0 1 0 16,0 1 0-16,-2-1 0 0,0 1-1 0,2 1 2 16,-4 0 0-16,4-1 0 15,0 1 4-15,1 0-1 0,-1-1 0 0,4 1-1 0,-4-1 1 16,3 3 2-16,-1 0 4 0,1 2 2 0,-1 0-4 15,0 0 10-15,-2 2-10 0,5 1-1 0,0 1 3 16,-1 0-6-16,3 1 0 0,-3-1-3 0,5 3 1 16,0-3 4-16,5-1 1 0,-5 1 2 15,6 3-1-15,-1-3-7 0,1 1 0 0,3 1 2 16,0 1-3-16,2-3 2 16,0 3 1-16,0-3-4 0,4 3 3 0,-4 0 0 0,3-5 0 0,-1 4-3 15,2-3 5-15,-2 1-1 0,3-2-3 16,-1 3 5-16,1-3 0 0,-1 2 4 0,3 1-5 15,-1-3 1-15,3 5-3 0,0-3 2 0,2 3 3 16,0-3-4-16,0 3 6 0,2 0 0 0,0-1-2 16,5-1-1-16,-3-1-1 0,5-2 3 15,0 1-3-15,4-3 2 16,3 0-4-16,2 0 2 0,-3-3-4 0,0 1 5 0,1 0-2 0,-3-2 1 16,-2 1 0-16,2-1 1 0,-4 0 0 15,0-1 2-15,2-1 0 0,0 1 0 0,5-1-4 16,4-3-1-16,4-2-1 0,5 2 0 0,4-4 1 15,2-2-2-15,0 1 0 0,-6-1 2 16,-5 0 1-16,0 1 3 0,-1 1 1 16,-1 2 4-16,2-2 5 0,2 0-7 15,3 0-1-15,-2-1-1 0,1-1-4 0,-1 2-3 0,-5-3 1 0,-2 1 1 16,-3 4 0-16,1-5 0 0,2 3 1 0,2 0 0 16,4 2-3-16,5 0 1 0,0 0 5 15,0 0-4-15,-2 0 4 0,-3-2-2 0,-1 2-1 16,-3-2 0-16,2-1-2 0,0 1 0 0,5-2-1 15,2-1 1-15,0 1-1 0,-3 0 3 16,-1-3-1-16,-5 3 0 0,-2-1 1 0,-3-1-1 16,3-1 3-16,-2 0 0 0,0 3-2 0,6-3 4 15,2 3-5-15,1-1 1 0,-1 1-2 0,-4-3 1 16,-2 3-1-16,0 0 3 0,-2-3 2 0,-5 0-1 16,0 1-2-16,1-3 1 0,-1 0 1 15,-4 0 5-15,0-2-1 0,-1 2 2 0,-3 1-2 16,-3-3 5-16,-2 2-7 15,0 0 2-15,-4 0-5 0,-1-2 2 0,1 2-3 16,-3-2 1-16,-1 0-7 0,-3-2-3 0,-3 0 2 0,-1 0 0 16,-3-1 2-16,-4-3-2 0,-2-1-6 0,-2 0 9 15,-1-4-2-15,-1 0 4 0,-1-4-2 0,-6-3 0 16,2-2 0-16,2 0-2 0,-2 1 1 0,0-3-1 16,2 4-1-16,-4 0-1 0,-1 3 3 15,-3 2-1-15,-5 4 0 0,-7 0-3 0,0 2-2 16,-2 1-1-16,3-1 1 15,-1 0 1-15,0 3 5 0,3 2 0 0,-3-1 0 0,-6 6-1 0,-7-3-1 16,-2 4 3-16,-3 0-5 0,1 3 2 16,6 2-1-16,-2-1 6 0,-2 8-5 0,-6-3 2 15,-10 5-1-15,7 4 0 0,0-2 0 0,9-3 3 16,0 3-1-16,-5-2 2 0,-4 1-3 0,5 3-5 16,-1-2-3-16,7 5-15 0,3-3-7 15,1-3 9-15,-4 8 4 16,-2-5-12-16,0-2 4 0,7 2-20 0,1-3-50 15,8 3 25-15,1 1-127 0</inkml:trace>
  <inkml:trace contextRef="#ctx0" brushRef="#br0" timeOffset="15093.4984">6460 12843 110 0,'0'-9'78'0,"-4"-2"-3"0,-1 3-27 0,1-1 3 16,0 0-25-16,-3 2-10 0,-2-1-1 16,-2 1-7-16,0 3-4 0,0-3-1 0,2 3-3 15,-2 1 1-15,0 1 2 0,0-2 2 0,5 2 7 16,-3-1-1-16,-2 1-4 15,-2 0 0-15,-3 2-2 0,1-2-1 16,-1 2 2-16,1 0 3 0,-1 0 3 0,-1 0-9 0,-1 0 0 0,-2 0-4 16,0 2-2-16,-4 0 4 0,0 0-2 0,0 1-1 15,-1-1-1-15,-3 2 1 0,-1 3 2 0,3-3-2 16,-3 1 1-16,2 3 0 0,1-1-1 16,-5 2 2-16,2 4-1 0,3-2 1 0,2 0-1 15,0-2 0-15,1 2 1 0,1-2 0 0,3 2 1 16,-1-2-1-16,0 4 1 15,0-4 0-15,0 2 1 0,5 0 0 0,-3 0 0 0,3 0-4 16,1 2 2-16,3 0-2 0,0 0 4 0,0 3-3 16,3-1-1-16,-1 1 1 0,2 1 0 0,1 1 2 15,-1 2-3-15,2-3 4 0,3 1-1 0,-2 2 2 16,2-2-4-16,-1-1 2 0,1 1 0 16,0 0-1-16,0-3 1 0,0 5 0 0,2-5-3 15,0 5 4-15,0 0-2 16,0-2 2-16,2 4-2 0,0 2 0 0,0 0 3 0,0 0 0 0,3 3-2 15,-3-1-1-15,2-1 0 0,-1-1 4 16,1 2-5-16,3-4 1 0,-1 0 1 0,1-2-3 16,2 0 2-16,0 0 0 0,2 0 3 0,0 0 0 15,0-3 0-15,2 3 0 0,0 0-2 16,0 0 8-16,5-3-4 0,0 3 0 0,-1-4-4 16,5 1 5-16,0-1-3 15,0-3 4-15,3 0 1 0,1 0-1 0,-2-2-3 0,3-2 0 16,-1 0 0-16,1-2 2 0,-1-3-1 0,3 1-4 15,2-1 0-15,4 0 0 0,0-1 1 0,9-6-1 16,3 3-1-16,-1-2 1 0,-2 0 1 0,-2 2-2 16,0-2 2-16,-2 0 1 0,4 2-1 15,4 0 0-15,1 0 2 0,1-3-3 16,-1-1 2-16,-3 2-2 0,-2-1 1 16,-2 3-1-16,2 0-1 0,0 0 2 0,5 0-1 0,-3 0 1 0,0 0-2 15,-1-2 3-15,-6 0 0 0,1 2 0 0,-5 0 0 16,3 0-1-16,-1 2 0 0,3-2 1 15,2 2 0-15,2-2 3 0,-4 0-5 0,-1 0 3 16,-1 3-4-16,-1-1 1 16,-1-2-2-16,1 2 3 0,0-2-3 0,3 0 1 15,-2 0 2-15,-1-2 4 0,1 0 0 16,-8-3 3-16,1-1-5 0,-4-1 5 0,1 0-2 0,-3 1 2 0,-1-5-5 16,-2 0-1-16,-2 0 0 0,0-2 0 0,0-3-2 15,-3 1 1-15,1-3-1 0,-1-2 0 16,1-2 2-16,0-2-1 0,-3-3 0 0,-2 1 4 15,-2 2-3-15,0-3-2 0,-6 1 0 0,1 2 1 16,-6-3-2-16,-4-2 2 0,-5-1-3 0,-6-4-1 16,-3 1 1-16,-13-4 1 15,-2-1 0-15,-2 3-5 0,2 2-1 0,-2 4 0 0,-1 1 0 16,-1 1 2-16,-1 3 2 0,-6 0-1 0,0 0 3 16,-4-1-3-16,-1 1 5 0,3 2-2 15,2 2 1-15,8 3-2 0,3-3 1 0,3 2 0 16,-1-2 1-16,-5 3-2 0,-3-1-2 0,-8 5 3 15,1-1-1-15,0 3 1 0,4 3 0 0,0-3-1 16,5 2-9-16,-5 0 6 0,2 2-10 0,-9 5-1 16,1 0-6-16,-3 0 6 0,-2 2 0 15,3 2-11-15,-1 0-7 0,7 0-7 0,-3 3 15 16,3 4-19-16,-2-1-1 0,2 3-67 0,2 3 49 16,5 1-152-16</inkml:trace>
  <inkml:trace contextRef="#ctx0" brushRef="#br0" timeOffset="17156.9059">9424 12638 17 0,'-3'-2'66'0,"1"0"-23"15,2 0 20-15,-2-1-32 0,0 1 34 0,2 2-40 16,0-2-11-16,0 0-10 0,-2 2-4 16,2-2-11-16,0 2 4 0,0 0 2 0,0 0 12 15,2 0-1-15,-2 2 5 0,4-2 2 0,-2 2 12 16,3 2-6-16,1-1 1 15,1 3 4-15,2-1-9 0,4-1 1 16,2 0-5-16,3 3-6 0,4-2 1 0,2-1 1 0,10 0 2 0,-1 1-3 16,0-1-2-16,0-2 0 0,2 1 6 0,-2-1 2 15,7-2-6-15,-1 0 0 0,21 0 10 0,0-2-8 16,1-3 3-16,14 1-2 0,-9-1-2 16,-8 1-2-16,-1 0 1 0,3-1 1 0,6-2-1 15,0 3-2-15,-2 0-2 0,-7-1 2 0,-4 1-1 16,-2-1 3-16,-1 1-1 15,-1 2-2-15,-5 0 0 0,-4 2 1 0,-9 0 2 0,-3 0-1 16,-1 2-2-16,-5-2 0 0,0 0-2 0,-5 0-1 16,1 2 3-16,-2-2-4 0,-1 0 1 0,-2 0-3 15,-2 2 4-15,2 0-1 0,-2-2-1 16,-2 0 1-16,-4 0-2 0,1 0 2 0,-3 0 2 16,-1 3-2-16,-13-6 4 0,6 3 0 0,3 0-3 15,0 0-2-15,0 0-1 16,2 0 0-16,-3 0-2 0,3 0-3 0,0 0-14 0,5 0-2 15,-3 0-39-15,0 3 5 0,0-3-24 0,1 0-25 16,-3 0 31-16,2 2-138 0</inkml:trace>
  <inkml:trace contextRef="#ctx0" brushRef="#br0" timeOffset="17906.128">9635 13661 115 0,'-6'9'32'0,"-1"-7"-53"0,-2 1-1 16,0-6 21-16,3 3 9 0,-1-2-4 0,1 0 1 15,-1-2 7-15,3 1 9 0,-1 3 18 16,3-2 1-16,-3 0-4 0,3 2-7 0,-4-2 34 16,1-1-18-16,3 3-16 0,0-2-2 0,-3 0-8 15,3 2-6-15,0-2-8 0,0 0-9 16,2 2-5-16,0 0-3 0,0 0 6 0,0 0 5 15,0 0 4-15,0 0 6 0,2 2 5 0,2 0-4 16,1 2 5-16,-1 1 3 0,5 2 8 0,2-1-3 16,5 1-2-16,1-3-7 0,3 3-5 15,4-1-1-15,3 1-1 0,15 0-3 0,2-1 1 16,6-1 0-16,3 1-1 0,5-1-1 0,19 1-2 16,-2 3 2-16,-7-2 2 0,14-1 4 0,-5-3 1 15,-2 1-4-15,-5-2-2 16,-6 0 0-16,0-2-2 0,-4 3 3 0,4-3 0 15,2 0 0-15,-9 0 0 0,-2 2 1 16,-11-2-2-16,-4 0 2 0,-7 0 1 0,0-2-2 0,-4-1 1 0,2 1-6 16,0 2 6-16,-3 0-4 0,1-2 1 15,0 2 0-15,-5-2 3 0,-4 2-5 0,-5 0 0 16,-2 0 0-16,-2 0-1 0,-6 0-1 0,4 0 2 16,-5 0 0-16,-2 0-2 0,-10 0 0 15,1 0-2-15,5 0-6 0,-1 0-6 0,1 0-11 16,2 0-5-16,0 0-4 0,-2 0-17 0,6 0-2 15,-1 0 2-15,-1 2-4 0,-2 0-108 0,-5 3-3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42:12.1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6804 7783 14 0,'7'-4'12'0,"-3"-3"4"0,3 1-13 15,-3 1-4-15,-2 3-9 16,1-3 5-16,1 3-2 0,-4 0-12 0</inkml:trace>
  <inkml:trace contextRef="#ctx0" brushRef="#br0" timeOffset="8640.7583">17240 10941 4 0,'0'-3'50'0,"0"-1"-32"16,2-1 8-16,0 1-7 0,0-3 6 0,3 3-18 15,-1 0 0-15,1-1 1 0,1 1 7 0,3-1-5 16,0 1 19 0,4 2-12-16,0-3-1 0,1 1 2 0,1 0 11 0,0 1-11 0,3-1 4 15,-2 0 15-15,-1-1-21 0,0 3-8 0,-1-2-4 16,1-1-1-16,-4 3 0 0,2 0-2 15,-2 0 2-15,0-3 1 0,3 5 1 0,-3-2 2 16,2 0 1-16,-2 2-4 0,2-3 3 0,0 3-3 16,3-2 3-16,-1 2-6 0,5 0 3 15,-5-2-2-15,3 2 3 0,-2-2-2 0,3 2-1 16,-1 0 0-16,0 0 3 0,2 0 0 0,-1 0-1 16,1 2-2-16,2-2 1 0,0 2 0 0,0-2 0 15,5 0-2-15,-3 2-1 0,0 1 0 0,9 1 1 16,-2-2-2-16,2 3 0 0,7-1 0 15,0 1 2-15,4-3-2 0,4 0 4 0,1 0-3 16,-5 0 2-16,0-2 3 16,-7 0-2-16,1-2-2 0,-1 0 4 0,3 2-2 15,2-2-1-15,2 2-2 0,-2-2 2 0,2-1-4 0,-4 3 1 16,-1 0 0-16,-1 0-1 0,2 0 1 0,4 0 2 16,6 0-2-16,6 0 0 0,-3 0-1 0,-5 0 1 15,-6 0 1-15,-5 0 0 0,1 0-1 0,2 0 1 16,1 0 1-16,1 0 2 0,0-2 0 15,-4 0 1-15,-1 0-2 0,-6 2 2 0,0-2-2 16,-5-1-1-16,3 3-2 16,-2 0 2-16,-1-2-3 0,3 2 3 0,2-2-1 0,-1 2 0 0,6 0 0 15,-3 0-2-15,2 0 3 0,-2 0-2 16,-2 0 0-16,-2-2 1 0,-5-1 0 0,0 3 0 16,-4 0-1-16,4-2 1 0,-2 2 2 0,3 0-2 15,1 0 0-15,0-2 1 0,3 0-1 0,0 2-1 16,6 0 2-16,-2-2-1 0,0-1 1 15,-2 1-2-15,-2 0 3 0,-3 0-4 0,-6 2 3 16,0 0 5-16,-7-2 1 0,0-1 1 0,-4 3 1 16,0 0 1-16,0-2-3 0,-5 2 1 0,1-2-3 15,-14 2-1-15,4 0 1 0,1 0 4 16,4 0-3-16,-2 2-3 0,0-2 1 0,2 0-2 16,0 0 0-16,0 0 0 0,0 0 2 0,-3 0-1 15,8-2 0-15,-3 2 0 16,2 0-3-16,-4 0 0 0,3-2-1 0,-1 0-1 15,-2 2 2-15,0-3 2 0,0 1-3 0,0 0 1 0,0 0 1 16,0 0 0-16,0-3-1 0,0 1 0 0,0-1 0 16,-2-1-1-16,-1 1 0 0,3-3 0 0,-2 1 2 15,0-2-2-15,2 0-3 0,-2 3 5 16,0-5-2-16,2 2 1 0,-3-4-2 0,1 2 1 16,2-3 2-16,-2 1-4 0,0-7 2 0,-3 0 2 15,5 3-3-15,-4-3 2 16,4 0 0-16,-2 0 0 0,0-2-3 0,-3 2 3 0,3 1-2 15,-3-6 3-15,1 1-2 0,0 0-1 0,-1-5 3 16,-1-2-2-16,1 0 0 0,-1-8 1 0,-3 1 0 16,4-2 1-16,-1 7-2 0,-1 0 1 15,3 2-1-15,-3 3-2 0,3-1 2 0,-1 3-2 16,-1-3 2-16,1 3 1 0,1-3-2 0,-1 2 0 16,-1 1 0-16,4 2-4 15,-3-1 4-15,3 3-2 0,0 3 1 0,0 1 0 16,2 0 2-16,0 5-1 0,0 2 0 0,0 0 4 0,2 0-4 15,-2 4 2-15,2-1 1 0,-2 3-2 0,0-1 3 16,0 1-4-16,0 1 4 0,2-1-3 0,-2 3 2 16,0 0-2-16,0 2 2 0,0-2-4 0,0 8-1 15,0-1 0 1,-2-3-4-16,2-6 4 0,0 1-3 0,-4 1 1 16,-1 0 2-16,1 2-1 0,-5 0 5 0,-2 0-2 0,-4 0 0 0,-1 0 2 15,-2 0-1-15,-1 2 2 0,-1-2-1 0,-4 2 0 16,-3-2-1-16,3 3 3 0,-3-1-2 15,1 0-4-15,2 0 1 0,-7 3-3 0,2-3 3 16,-4 2-2-16,0 3 5 0,-13-1-3 0,-1 1 2 16,-1 0-1-16,4-3 2 0,0-2-1 15,-3 5 2-15,8-5 0 0,3 2-2 16,1 1 2-16,-2-5 0 0,-3 0 0 0,-4 2 0 0,0-2-2 16,-3 2 2-16,6-2-2 0,1 2 1 15,0-2 1-15,3 3-2 0,-3-1 0 0,-2-2 3 16,-4 0-3-16,0 0 1 0,1 0 0 0,1 2 1 15,9 0-3-15,2-2 2 0,4 3-3 0,-2-1 0 16,1-2 0-16,-1 2-3 0,-2 0-3 16,0-2 4-16,2 2 0 0,-2-2 2 0,0 0-2 15,4 0 3-15,0 0 3 0,3 0-3 0,1 3 4 16,1-3-3-16,4 0 2 0,-2 0 0 0,0 0-1 16,-2-3 0-16,0 6-1 0,-3-3 2 15,1 2-1-15,-1-2-1 0,1 0 3 0,0 2-3 16,1-2 2-16,3 2-1 0,2-2-1 0,3 2 1 15,-1-2 0-15,5 3 2 16,0-3-2-16,2 0-1 0,2 2 2 0,-2-2-1 16,0 0-1-16,0 0 3 0,2 0-2 0,-2 0-1 0,0 0 2 15,0 0-2-15,-2 0 2 0,2 0-1 0,-3 0-1 16,-1-2-1-16,-1-1 0 0,-1 3-1 0,-1-2 2 16,1-2-1-16,-6 4 2 0,1-5 1 0,-2 3-2 15,2 0 3-15,0 0-2 0,4 0-1 16,5 2 2-16,0-3-2 15,0 1 1-15,2 2 0 0,4 0 1 0,-2 0 0 16,5 0-2-16,-1 0 1 0,-1 0 1 0,1 0 0 0,3 0-1 0,0 0 0 16,-2 0 0-16,-1 0-1 0,3 0 2 15,-2 0-2-15,1 0 3 0,-1 0-3 0,0 0 2 16,-1 0-1-16,1 0-1 0,-1 0 1 0,1 2 2 16,0-2-3-16,-3 0 0 0,3 3 1 0,1-3 0 15,1 0-1-15,0 0-3 0,0 0-2 16,-3 0 2-16,5 0 3 0,-2 2 0 0,0-2 0 15,0 0 1-15,2 0 1 0,0 2-2 0,0-2 2 16,-3 0 0-16,3 0-1 0,-2 2 0 0,2 0 1 16,-2 1-3-16,0 1 5 0,2 0-5 15,-2-1 4-15,-1 1-4 0,1 3 2 0,-2-1 1 16,2-1-2-16,-1 1 2 0,-1 3-1 0,2-2 1 16,-3 1-1-16,5 3 1 0,-4 1 0 15,4-1 0-15,0 4-1 16,-2-4 2-16,0 2-2 0,-1-2 0 0,3 7 0 0,-2-3 1 0,0 3 0 15,2-3-1-15,-4 1 1 0,1-1-1 16,-1 1 2-16,0-1-4 0,-1 3 3 0,-1-3 0 16,1 1 0-16,-2 1-2 0,1 1 3 0,-1 0 0 15,1-1-1-15,1 1 3 0,1-1 2 0,-1 1 0 16,5 0-2-16,0-1 1 0,3-1-3 16,-1 1 3-16,2-1-4 0,1 2 0 0,1-5 0 15,1 2 2-15,-3 1-1 0,5-1 2 0,-2 1-4 16,-1-1 1-16,1-2-1 0,0 0 3 0,-3 3-3 15,3-3 2-15,-3-2 0 0,0 2 0 16,1-2 0-16,-3 3-1 0,0-3 2 0,0 2-1 16,-2 0-1-16,3 0 1 0,-6-2-1 0,3 3 1 15,0-3 0-15,0 2 3 16,-2-4-1-16,0 4 0 0,2-2-4 0,-4 0 2 16,4-2-1-16,-3 4 0 0,-1-4 0 0,4 2 3 0,-4-2-2 15,-1-1 0-15,3 1-2 0,-2 0 3 0,-1 0-2 16,1 0-1-16,-3 2-1 0,1-2 1 0,-1 4-2 15,-2-4 2-15,2 4-2 0,-4-2 1 16,3 2-1-16,-3 0-3 0,2 3-4 16,0-3-32-16,0 5-28 0,0-1-51 15,0 5 43-15,3 5-157 0</inkml:trace>
  <inkml:trace contextRef="#ctx0" brushRef="#br0" timeOffset="11969.0491">20397 8511 21 0,'-6'0'29'0,"1"0"-4"0,1-2-11 0,2 2 4 15,8-7-8-15,-10 7-8 0,4 0 9 16,0 0 7-16,4 0-10 0,1-2-2 16,1 0-1-16,-1 2 6 0,1-3 10 0,3 3 6 0,2 0-2 15,0 0-11-15,0 0-9 0,2 0 5 0,1 0 0 16,1 3 5-16,0-1-3 0,3 0 14 16,0 0-9-16,4 0-9 0,0 1 3 0,2-1-5 15,11 0-3-15,7 0-1 16,2 3-1-16,5-5 1 0,8 0-2 0,20 0 1 15,5-3 1-15,24 1-1 0,-14 0 2 0,-1 0 1 0,1-3 3 0,-32 3 0 16,-3 0 3-16,-4 2-5 0,-4 0 3 16,4-2 1-16,-1 2-6 0,-5 0 2 0,-1-2-5 15,-8 2 1-15,1 0-2 0,-3 0-1 0,1 2 0 16,5-2 0-16,2 2 0 0,0 0 0 0,0-2 0 16,-4 2 1-16,-5-2 0 0,-8 3-1 15,1-3 3-15,-8 0-3 16,2 2 4-16,-4-2-4 0,-5 2 3 0,-2-2 3 0,-4 0 7 0,1 0 1 15,-3 0 17-15,-12 0-2 0,3 0-9 16,-1 0-2-16,5 0-12 0,-2 0-1 0,0-2-2 16,2 2-4-16,2 0 1 0,-2 0 1 0,-2-2 1 15,2 2-2-15,-4 0 1 0,-5-3-1 0,-2 1-1 16,2 0 2-16,-6 0 0 0,-1 0 2 0,1 2-3 16,-3-3 1-1,-4 1 0-15,0 2-2 0,-2-2 0 0,-1 2-19 0,-1-2-2 0,0 2-11 16,-1 0-9-16,1-2 2 0,-1 2-35 15,-4 0-1-15,3 2-71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43:31.2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3601 3144 24 0,'-60'0'15'0,"0"0"2"16,-17 5-5-16,5-5 5 0,10 4 0 0,2-2 0 15,5-2-4-15,-2 2-9 0,-3 1 6 0,-6 3 8 16,-2 3 15-16,6-5-6 0,7 1-13 16,-2 1-2-16,-3 3-6 0,-8-2-5 0,-1 6 1 15,1-2 0-15,6 5 1 0,1-3 2 0,-19 2 5 16,5 5-4-16,5-5-3 16,-5 5 1-16,11-2-3 0,-7 6 0 0,1-4 0 15,-3 2 0-15,11 0 0 0,-2 0-3 0,5-2 2 16,-1 4 0-16,-6 3 0 0,2 4 0 15,7 0-1-15,2 4 1 0,13 0 0 0,-2 3 0 0,-3-3 2 0,1 0-2 16,-2 0 2-16,-1-4-2 0,5 0 1 16,6 2-3-16,5-2 2 0,9 9 0 0,4 2 0 15,3-3 2-15,-1 3 0 0,3-4-3 0,1 1 1 16,1-3 2-16,2-1-2 0,2-2 1 0,0 0-1 16,5 7 2-16,2-3 0 0,4 7-2 15,0 0 0-15,7-4 0 0,-5 2 0 16,5-7 1-16,0-2 1 0,4-2 4 0,-2 0-3 0,0 4-4 15,5 3 6-15,-1 4-4 0,3 0-1 16,-5-3 3-16,7 1 0 0,-5-2-5 0,10-5 8 16,1-3-6-16,7-3 1 0,0-1 2 0,3 1 1 15,3-1 1-15,1 3 2 0,-3 2 7 0,-1-5 2 16,1 3-12-16,1-5 8 0,4-2-9 0,8-2 2 16,5-2-2-16,7-1 1 0,-5-1-2 15,-4-5 1-15,-2 2 1 0,-2-2 0 0,3 2-3 16,6-2 7-16,6 0-6 0,-5-2 3 0,1-2-4 15,-3-1 2-15,3 1-2 0,6-3 1 16,11-1 0-16,-9 1-1 0,3-2-1 0,-7-2 2 16,6 0-1-16,8 0 0 0,-4-2-1 0,-1 0 0 15,2-3 1-15,0 1-2 16,2 0 3-16,3-1-2 0,-3-1 0 0,-2-1 1 16,0 0 1-16,0-1-3 0,2-1 3 0,-6-2-2 0,-1 2 3 15,3-2 4-15,-3-2 2 0,5 2-5 0,3-5 0 16,-17 3-1-16,3-2 1 0,0-3-3 0,9 0 0 15,0 1 0-15,-3-1 3 0,-10-2-4 0,-1-4 2 16,3 2-3-16,2 0 3 0,2-2-1 16,-4 1 2-16,-7 1-3 0,-2 0 2 0,-2 5 1 15,-3-8-2-15,3 6-1 16,2-3 2-16,-3-3 2 0,-5-3-3 0,-8-1 4 16,-6 0-2-16,-5-2 6 0,-1-2-2 0,-3-2 1 0,2 2-5 15,0-2 2-15,0 2-1 0,1 2 2 0,-1 0-3 16,0 0 0-16,-2-9-1 0,-4 1-1 0,0-5-1 15,-7-3 2-15,-3 5-2 0,-5-4 2 0,-1 6-2 16,-2 3 2-16,0-3-1 0,-2 3 2 16,-3-10 0-16,-6-1-1 15,0 2 0-15,-7-5-1 0,-1 5-1 0,-6 4-1 0,-1 4 1 0,-5 3 0 16,0-7-2-16,-2 2 1 0,4-10 1 16,5 1 0-16,-2 1-2 0,1 1 3 0,-1 8-3 15,-9 1 2-15,-1 3-3 0,-12 0 3 0,2-5-2 16,-5 2 1-16,5-1 0 0,2-1 0 15,-1 0 0-15,-5 5 0 0,-8 9-1 0,-23 4 1 16,8 4 1-16,-6 3 0 16,-3 4-4-16,-11 0 0 0,1 6 3 0,-14-1-1 0,7 3-4 0,-16 1-2 15,7 4 0-15,-18 1-5 0,1 3 5 0,-1-1-6 16,-4 6-4-16,2 2-5 0,-2 4 6 0,-2 1-40 16,-1 6-25-16,23 1-24 0,-7 10-47 0</inkml:trace>
  <inkml:trace contextRef="#ctx0" brushRef="#br0" timeOffset="10654.6796">6877 6747 18 0,'0'0'62'0,"0"0"-15"0,0 0 18 16,2 0 12-16,-2 0-56 0,0 0 11 0,0 0 0 0,2 0-5 0,-2-2-11 16,0 2 9-16,0 0-11 0,0 0-4 15,0 0 1-15,0-3-4 0,0 3-4 0,0 0 0 16,0 0-2-16,3 0 0 0,-3 0-2 0,0 0-1 15,0 0 0-15,0 0 1 0,0 0-2 0,0 0 1 16,2 0 0-16,-2 0 0 0,0 0 0 0,0 0 1 16,0 0 2-16,0 0 0 0,0 0 2 15,0 0-2-15,0 0 1 0,0 0-3 0,2 0 1 16,-2 0 1-16,0 0-2 0,0 0-2 0,0 0 1 16,0 0-1-16,0 0 2 0,2 0 6 15,0 0-1-15,3 0 3 0,1 3-2 0,3-1-1 16,2-2-2-16,0 2-1 15,0 0 0-15,5 0 0 0,-3-2-2 0,0 0 2 0,0 3 0 0,1-3 0 16,1 2-2-16,-2-2 2 0,1-2-2 16,1 2 2-16,0 0-1 0,1 0 1 0,6-3-2 15,0 1 1-15,2 2 1 0,0 0 0 0,3-2 1 16,2 2-1-16,-1-2 0 0,5 2-1 16,-2 0 2-16,-2-2-2 0,6-1 0 0,0 3 1 15,-2-4-1-15,3 2 0 16,-3-3 1-16,7 1 0 0,1 0-1 0,6-1 0 0,-5 1 0 0,-5 2 0 15,-4-1 0-15,-6 3 0 0,-1 0-1 16,-4 0 3-16,0 3-4 0,-4-3 3 0,2 0-2 16,-3 2 0-16,3 0 2 0,0 0-1 0,2 3 1 15,0-3-2-15,2 0 2 0,1 0-2 0,-1 0 1 16,2 1 1-16,-1-1 0 0,1 0-1 16,-2 0-2-16,1-2 2 0,-3 2 2 0,2 1-2 15,-4-3 0-15,4 0-2 0,0-3 4 0,0 3-3 16,3 0 3-16,-1 0-2 0,1 0-1 0,1-2 2 15,3 2-2-15,2 0 3 0,-2 0 0 16,0-2-2-16,-2 0-1 0,-1 2 2 0,1-5 0 16,0 3 0-16,-1-2-1 0,6 2 0 0,1-1 1 15,7 1 0-15,-3 2-3 16,-1 0 2-16,-3 0 0 0,-4 0 0 0,-2 0 1 16,-3 0 0-16,1 0 0 0,3-2 7 0,1 0-4 0,7 2-2 15,6-5 0-15,0 5 0 0,0-2 2 0,-2 0-3 16,-2 2 2-16,-5-2-3 0,-2 0 0 15,2 2 2-15,5-3 1 0,4 1 1 0,0 0-2 16,0 2 1-16,-4 0 0 0,0 0-1 0,-7 0 2 16,-7-2-2-16,1 2 0 15,-1 0 0-15,-2 0-1 0,1 0-1 0,3 0 1 16,3 0-2-16,0 2 1 0,2-2 0 0,2 2-1 0,1 0 2 0,-5 1-1 16,-1-1-1-16,-3 0 2 0,-1-2 0 15,-1 0-2-15,3 0 2 0,1 0-3 0,4-2 4 16,0 2-3-16,5 0 2 0,-3-2-1 0,-4 2 0 15,0 0 0-15,-5 0 1 0,0 0-1 16,-1 2 1-16,-5-2-1 0,-1 2 0 0,3 0-1 16,0-2 3-16,3 2-2 15,3-2 0-15,1 3-1 0,4-3 2 0,0 2-2 0,0 0 1 16,0 0 0-16,0 0 1 0,-2 1-2 0,-2 1 3 16,-5-4-3-16,-4 2 2 0,0 0 0 0,0-2-2 15,-3 0 0-15,3 0 2 0,0 0-1 0,2 3 0 16,2-1 0-16,1-2-1 0,-1 2 1 0,0 0 0 15,-2 0 1-15,0 1 0 0,-2-1-1 16,-2 2-2-16,-3-4 3 16,1 5-1-16,-5-5 0 0,2 2 1 0,-2-2 1 0,4 2-3 0,-4-2 3 15,3 0 0-15,-1-2-2 0,0 2 1 0,2-2 2 16,1 2-5-16,-1-3 3 0,1 1 0 16,-1 2-1-16,3-2 0 0,-3 0 1 0,3 2-2 15,2-2 1-15,0 2 1 0,2 2-2 0,-3-2 1 16,1 0 1-16,0 0-2 0,-2 0 3 0,-1 0-3 15,-1 0 2-15,-1 0 0 16,1-2-1-16,-1 2-1 0,-2-3 2 16,3 3 0-16,-3-2-1 0,2 2 0 0,-1-2 0 15,-1 0 1-15,0 2-2 0,3-2 1 0,-1 2-1 16,0-3 3-16,1 3-3 0,2-2 1 0,-3 2 1 0,3 0-2 16,-1 0 2-16,1 0-1 0,-3 0 1 0,3 0-2 15,-3 0 2-15,3 0-1 0,0 0-1 0,-3 0 1 16,-2 0-1-16,1-2 2 0,-3 2-1 0,0 0 0 15,0-2 1-15,-3 2-2 0,1 0 1 16,-2 0 1-16,0 0-3 0,-1 0 3 0,-1 0 0 16,-1 2-2-16,0 0 2 0,-1-2-2 0,1 0 1 15,-2 2 0-15,0-2 1 0,1 0-1 0,-1 3 0 16,0-3 0-16,0 0 0 0,0 0 0 16,1 2 0-16,-1-2 0 0,0 2-1 0,0-2 1 15,3 2 1-15,-3-2-1 16,0 0 0-16,2 0 0 0,-1 0 3 0,-1 0 1 0,0 0 0 0,-2 0 4 15,0 0-6-15,0 0 1 0,2 0 0 0,-2 2-2 16,0-2-1-16,0 0 1 0,0 0-1 16,0 0 2-16,0 0-3 0,2-2 1 0,-2 2-1 15,3 0 2-15,-1 0 0 0,0 0-1 0,3 0 1 16,-5 0 4-16,2 0 14 0,0 0 2 16,-2 0 2-16,0 0-21 15,0-2-1-15,0 0 1 0,2 0-3 0,0-3-1 0,-2 1 3 0,3-1 0 16,-1-1-2-16,0-3 1 0,2 2 0 15,-1-1-1-15,-1-1 1 0,2 0-2 0,-2 0 2 16,3 0-1-16,-1 0 2 0,-2 1-2 0,3-1 1 16,-3 0 1-16,0 0-2 0,3 0 1 15,-5 1 0-15,4 1 0 0,-4-2 0 0,0 0 0 16,2 0 0-16,-2 1-1 0,0-1 1 0,0-2 0 16,0-2 0-16,0-1 0 0,0 1-1 0,0 0 2 15,2 0-2-15,1-3 0 0,-3-1 0 0,2 1-1 16,0 1 3-16,2-1-1 0,1-1 0 15,-3 1 0-15,2 1 0 0,-1-1 0 0,1 1 1 16,-4 2-1-16,0-1 0 0,2 3 2 0,-2 0-2 16,0 0 0-16,-2 0-1 15,2 3 1-15,-4-1 0 0,1 0 0 16,1 2-1-16,0 1 2 0,0-1-1 0,-3 3-1 0,1-1 0 0,2-1 3 16,0 1-2-16,-1 1 0 0,-1-1 0 0,4 1 0 15,-2 0 0-15,0-3 2 0,-1 3-2 0,1-1 2 16,2-1-3-16,-2 1 1 0,-2 1 0 15,4-3 2-15,-5 3-3 0,5-3 1 0,-4 0 0 16,2 3-1-16,-1 0 2 0,-1-5-1 0,0 2 0 16,-1 3 0-16,3-3-1 15,-2-2 2-15,-3 3-1 0,3-1 1 0,-3 0-2 0,2-1 2 16,-1 1-1-16,1-2-1 0,1 0 1 0,-3 1 1 16,3-1-1-16,0 0-1 0,-3-2 1 0,3 0 1 15,-3 0-2-15,3 2 2 0,-1-2-2 16,1-2 2-16,-1 2-3 0,1 0 3 0,0-2 0 15,1 2 0-15,-3-1-2 0,3-1 2 0,-1 4 0 16,2 1-1-16,-3-3-1 0,3 2 2 0,0 2-1 16,-2-2 0-16,4 3 0 0,-5-3-1 15,3 5 0-15,-2-3 2 0,4 2-1 0,-5-1-1 16,3-1-1-16,0 3 1 0,-3-1 2 0,1 1-3 16,0 0 0-16,-1 1 1 0,1-1-2 0,-3 2 1 15,3 0 1-15,-5 2-1 0,0 2 2 16,0 0-1-16,-2 0 1 0,-2 0-1 15,0 3 0-15,-3 1 3 0,-1-1-3 16,-1-1 1-16,-2 1 2 0,0 1-4 0,1-1 2 0,-6-1 0 0,3 1 1 16,-4 1 0-16,2 1-1 0,-7-3-1 15,2 3 2-15,0-1-1 0,-8 3-1 0,-5 0 0 16,-2-2 2-16,0 1 0 0,-14 1 0 0,3-2-3 16,5 2 4-16,6-3-3 0,4-1-1 0,-2-1 4 15,0 1-5-15,-4-3 3 0,-1 2 0 0,-1-2 1 16,2 1-2-1,4 1 0-15,2-2 0 0,7 0-1 0,2 1 1 0,-4-3 0 0,-3 0-1 16,-6 2 2-16,0 0-1 0,-2-2 1 0,0 4-3 16,4-4 4-16,4 3-2 0,1-1 0 15,1 0 2-15,-5-2-2 0,-6-2 1 0,-3 2 1 16,-3 0-1-16,2-2-1 0,2 2 1 0,7-3 1 16,7 1-1-16,0-2 0 15,-3-1 0-15,1 1 1 0,-3 2-2 0,-2-3 1 16,3 1 0-16,1 2 1 0,3 0-1 0,2-1-1 0,2-1 1 15,-2 0 1-15,-2-1-2 0,-5 1 1 0,-4-1 0 16,-7 1 1-16,0-1-1 0,1 3 0 0,1-2 1 16,3 2-2-16,-3-1 0 0,-1 1 2 15,-8 0-1-15,3 0-1 0,2-3 1 0,7 3 1 16,6-2-1-16,7 2 0 16,0-3 0-16,0 3 0 0,-2 0-1 0,-7 0 1 15,0-1 2-15,-2-1-3 0,0 2 0 0,2 0 1 0,4-1 2 16,3 3-4-16,-2-2 2 0,-1 4 0 0,-4-2 1 15,-6 5-2-15,-1-3 0 0,-1-2 2 0,3 4-2 16,5-1 0-16,7-1 1 0,2 2 1 16,0 3-2-16,-2-3 0 0,-3-2 0 0,1 1 0 15,-3 1-1-15,3-2 1 0,-1 0 0 0,5-2 1 16,0 3 0-16,2-3-1 0,2 0 2 0,-6 2-2 16,-2-2 1-16,-5 2-1 0,0-2 0 15,-2 0 1-15,2 2 1 0,4-2-3 0,3 0 0 16,4 0 0-16,5 0 0 0,-3 0 0 0,3 0 2 15,-3 0-1-15,-2-2 1 0,0 2-1 0,0 0 3 16,1-2-2-16,-1 0-1 0,2-1 2 16,3 1-1-16,4-2 1 0,-1 2-1 15,6-3 0-15,-1 3-1 0,7 0 1 16,-2-3 0-16,2 3 1 0,0 0-1 0,-2 0 0 0,-1 0 0 0,3-1 0 16,0 1 0-16,3 2 1 0,-1-2 0 0,2 0-2 15,1 2 0-15,3 0 2 0,-1-2-1 16,2 2-2-16,2-3 1 0,6 6-4 0,1-1-13 15,-5-2-8-15,0 0-6 0,-2 0 27 0,-4 0 7 16,2 0 1-16,-3 4-1 0,1-4-2 0,-1 5 1 16,1-3 0-16,-3 2 0 15,1 1 0-15,-1-1-1 0,1 3 0 16,-3-3 0-16,4 3 0 0,-3-1 2 0,1-1-4 16,0 1 3-16,1 3-1 0,-1-2-1 0,3-1 2 0,-5 3-1 0,2 0 1 15,3 0-2-15,-5 0 2 0,2-1-3 16,1 1 3-16,-1 2 0 0,3 0-3 0,-1-2 3 15,1 2 0-15,0-2-3 0,-1 2 3 0,1 2-1 16,2-2 0-16,-3 0 0 0,3 2-2 16,0 3 2-16,0-3 0 0,-1 3-1 0,-1-1-1 15,2 3 2-15,2-3 1 0,0 3-2 0,0-3 0 16,0 1 1-16,2-1 0 0,0-2 1 0,3 1 0 16,-1-1 0-16,3 0 0 0,-3-2-1 15,3 4 0-15,-1-4 2 0,1 3-2 0,2-1 0 16,-3 0 0-16,1 0 1 0,-1 1 1 0,1 1-2 15,-3-2 3-15,1 3-2 16,-3 1-1-16,0-1 3 0,-2 1-2 0,-2 1 2 0,2 2-1 16,-2 0 1-16,0 0 0 0,-1 2-3 0,-1-3 4 15,2 6-4-15,-3-3 1 0,3 2-1 0,-2 0 1 16,2 1 0-16,-5-1 0 0,5 2-2 0,0-2 3 16,-3 1-2-16,3-5 1 0,-2-1 0 15,-1-1 0-15,3 0 4 0,0-3-2 0,0 3-12 16,-1-5-32-16,1 2-30 0,2 1-30 0,0-1-120 15</inkml:trace>
  <inkml:trace contextRef="#ctx0" brushRef="#br0" timeOffset="43732.9691">9831 8870 36 0,'-2'0'27'0,"2"-2"-14"0,0 0 6 0,-2 2-5 0,2-2-8 0,0-1-7 16,0 1-1-16,0 0-2 0,0-2 3 0,2 1 2 15,-2-1-3-15,0 2 2 0,2-1 1 16,1 1 3-16,-3 0 0 0,0 2 5 0,2-4 29 16,-2 4 0-16,2-3-12 0,-2 1 2 0,0 0-5 15,2 0-9-15,-2 0-7 0,0-3-1 16,0 3-3-16,0-2 0 16,0-1 4-16,0 1-1 0,2-3-1 0,-2 3-4 0,0-3 4 0,3 1 4 15,-3-1-2-15,2 0-2 0,0-4 0 0,0 2-1 16,-2-2 4-16,5-2 7 0,-5 2-11 15,4-4 8-15,-4 2-6 0,2-3 1 0,1-2-5 16,-3 3 0-16,0 0 4 0,0-3-4 0,-3 0 4 16,1-2-4-16,0 1-2 0,-2 1 3 0,-1 3 0 15,-2-5-1 1,3 4 3-16,-3-4-1 0,1 3 3 0,-3-1 3 0,2 1-5 16,-1-1-6-16,-1 0 4 0,0 3-4 15,-2-3 2-15,0 1 0 0,-2 1-3 0,-3 1-2 16,3-1 1-16,-7 3 2 0,0 0-2 0,-2 0 1 0,-9 4 1 15,1-2-1-15,-4 2 0 0,-1 2 2 0,4 1 0 16,-2-1-1-16,2 5 1 0,1 0-1 0,-1-1 2 16,-2 3-2-16,-7 0 1 0,-4 3-4 0,-5 1 4 15,3-2-3-15,4 3 0 0,2-1 4 16,5 0-3-16,11 1 0 0,0 1 4 0,2-1-4 16,2 2 1-16,0-1 1 0,2 1-2 0,-2 2 2 15,-2 2 1-15,-2 2-1 0,-2 0-1 0,-1 2 2 16,3 1-3-16,-3 2 2 0,3-1-1 15,2-1-1-15,0-3 2 0,4 2-1 0,3 1 0 16,0-3 0-16,1 0 0 16,3 3 0-16,-2-3 1 0,2 0 1 0,0 3-2 0,-2-5 2 15,2 2-1-15,-2 2 0 0,2-4-1 0,0 2 3 16,-3 1-5-16,3 1 3 0,-4 3 1 0,2 2-2 16,-1-1 2-16,-1 3 0 0,0 1-2 0,-1 1 3 15,-2 0-2-15,5 0-1 0,-2-2 2 0,-1-2-2 16,5 0 3-16,3 0-3 0,-1-5 2 15,2 1-1-15,3-3 0 16,-3 0 1-16,3-2-1 0,1 0 0 0,-1 0 1 0,0 0-1 0,-1 0-1 16,1 0 3-16,-1 3-1 0,1-3-1 15,2 2-1-15,-3 2 3 0,1 1-2 0,0 1 1 16,1 5 1-16,3 0-2 0,0 5 0 0,0-5 1 16,0 0-2-16,0 0 2 0,3-2-2 0,-1 0 2 15,-2-3 0-15,2 1-2 0,0 0 1 16,0-3 0-16,1-2 1 15,1 3-1-15,-2-1 0 0,0-2 1 0,1 3-1 0,-1 1-1 0,2-1 2 16,1 4-1-16,-3 0 0 0,0-1 0 0,2 3 0 16,3-2 0-16,-3 2 0 0,3 0 1 15,0-2-2-15,2-2 1 0,-1 2 1 0,3-3-2 16,0 1 1-16,5 0 1 0,-1-1 0 0,3-1-3 16,-3-1 2-16,3 1 1 0,-3-1-1 0,3-2 1 15,2 3-1-15,0-1 1 16,0 1-1-16,-1-1 1 0,-1 3 3 15,0-3 3-15,-1 3 0 0,1-1-2 0,-3-1-1 0,5-3 0 0,-2 0 1 16,2-2 1-16,2-2-1 0,2-2 0 0,3-1-3 16,-1 1 1-16,5 0 0 0,-3-3 1 15,3 0 0-15,-2 1-2 0,0-1 0 0,-5 1 0 16,0-1 0-16,0-2-1 16,-2 3 2-16,1 1-3 0,1-4 2 0,0 1-1 15,3 1 2-15,1-4 0 0,1 0 4 0,0 0 1 0,1-4 0 16,-1-3-2-16,0 3 0 0,-3-5 2 0,-2 2-1 15,-4-2-1-15,0-2-2 0,0 3-1 0,-5-1-4 16,3-2 5-16,0 0-2 0,1 0 0 16,4-3 0-16,1 1-1 0,2-2 1 0,3-1 3 15,0 1-3-15,-1-1-1 0,1-1 2 0,-3 1 3 16,3 3-2-16,-5-2-3 16,-2-3 1-16,3 3-2 0,-6 1 3 0,1 1-3 0,0 0 2 0,0-2-1 15,0 3-2-15,4-1 1 0,-2-2 1 16,2-1 4-16,1-1-1 0,-1-1 1 0,-4-2 0 15,4-2-1-15,-4 0 1 0,0 0-2 0,-1-4-1 16,-3-1 0-16,-1 1 0 0,1-1 0 0,-3 1-2 16,0 4 5-16,-2 0-3 15,-2 0 3-15,0 2-1 0,-5-2-2 16,1 2 1-16,-3-4-2 0,2-1 1 0,-4-3 1 0,-2-3 0 0,0 0 0 16,-2-4 2-16,-1-1-4 0,-4 3-2 0,0 0 1 15,1 2 0-15,-3 3-1 0,0-1 1 16,-3 0-2-16,-1 1 0 0,0-3-1 0,-8-2 4 15,-3-5-1-15,0 1-1 0,-1-3 4 0,1 7-4 16,4 0-1-16,0 7 1 0,2 1 2 16,0 6-2-16,2-4 0 0,1 1-5 0,-1 3-1 15,5-1-12-15,2-2-1 0,-3 2-7 0,6 2-6 16,-1 1-9-16,0 3-6 0,-2 3-17 0,0 3-62 16,-7 8 5-16,1 0-42 0</inkml:trace>
  <inkml:trace contextRef="#ctx0" brushRef="#br0" timeOffset="46826.9049">14032 13267 17 0,'-5'0'12'15,"3"0"5"-15,-2 2-5 16,2 0 6-16,-1 0-6 0,3-2-7 0,-2 0 9 16,2 0-9-16,-2 2-3 0,2-2-3 0,0 0 5 0,0 3 13 15,0-3 20-15,0 0-24 0,0 0-10 0,2 0-1 16,-2 0 10-16,2 0 4 0,-2 0-7 16,0 2 0-16,3 0-8 0,-1-2 2 0,-2 4 2 15,2-1 1-15,0 1 0 0,0 1 5 0,1-1-4 16,1 5 4-16,0-3 3 0,1 3-1 0,-1 2 8 15,5-2 4-15,0 0-8 0,4 2-3 16,5 0-7-16,4-2 1 0,13 4-3 0,2-2 3 16,3-2 0-16,0-3-2 0,2 3-4 0,-3 0 5 15,1-2 6-15,11 1 3 0,2-1-7 16,0 2 0-16,6-5-4 0,14 1 0 0,-5-1 1 16,-6-2-5-16,-5 3 1 0,5-1-2 0,2 1-1 15,7-1 2-15,1-2 0 16,-10 0 0-16,0 1-1 0,0 1 1 0,2-2 2 15,6 3-2-15,-2-5 2 0,-12 0 1 0,-1 2-2 0,-5 0 3 16,6-2 2-16,5 2-2 0,3-2 0 0,-4-2-1 16,-1 2 0-16,-6-2 0 0,7 0-3 0,8-3 0 15,11-1 0-15,-10 1 1 0,-1 1-2 16,-6-1 1-16,2 3-2 0,9 0 1 0,-3 0 1 16,-6-3 1-16,0 1 2 0,-4 4 0 0,1-4 2 15,3 4 0-15,7 2 1 0,-12-2 0 0,1 0 5 16,-5 0-8-16,0 0 0 0,2 2-2 15,5 0 0-15,0 0 1 0,-3 1-2 0,-1-1 0 16,-3 2 1-16,4-4 0 0,10 2-1 0,6 1-1 16,-7-3 1-16,-8-3 1 0,-3 3 0 0,0-2 2 15,5 2 0-15,2-2 0 0,-2 2 1 16,-5-2-1-16,-6 2-3 0,4 2 2 16,-2-2 0-16,11 0-3 0,0 2 2 15,-7-2 0-15,-6 2-1 0,-7-2 3 0,-5 3 3 0,3-1-1 0,2 0-2 16,5 0 1-16,-1-2-2 0,-3 2 3 15,-6 1-4-15,-6-3 0 0,-4 0-1 0,0 0-1 16,-3 2 2-16,5 0-3 0,0 0-4 0,0-2 6 16,4 2-2-16,0 1-1 0,-4-3 2 0,-2 0-1 15,-3 2 0-15,-2-2 4 0,-4 2 4 0,-4-2 1 16,-3-2-2-16,0 2 1 0,-2-2-3 16,0 2 2-16,-2 0-2 0,-2 0 3 0,-1 0-6 15,1-3 0-15,-3 3-2 0,1 0 1 0,1 0-1 16,1 0 1-16,0 0 0 0,1 0-2 15,-1 0 2-15,0 0-1 0,-1 0 0 0,1 3 3 16,-3-3-2-16,-2 0 0 16,1 0 2-16,-8 0 0 0,3 0 0 0,0 0 0 15,2 0 0-15,0 0-2 0,0 0 0 0,0 0 1 16,4 0-1-16,-2 0 0 0,1 0 0 0,-1 0 1 0,0 0-1 16,-2 0 0-16,0 0 2 0,2 0-1 0,-2 0 2 15,0 0 3-15,0-3 2 0,0 3 3 16,0 0-9-16,0 0-3 0,0-2 3 0,0 0-3 15,2 0 3-15,1 0-6 0,-3-3 5 0,4-1-2 16,-2-1 0-16,1 0 1 0,1-4-1 0,0 2-1 16,1-2 1-16,1-2-1 15,1-4 2-15,2-1-3 0,0-2 0 0,-1 0-1 0,3 0-2 16,3-2 3-16,-3 3-3 0,4-1 0 0,1 0 0 16,-1-2-3-16,0 0-7 0,-1 2 10 0,-1 0-2 15,0 0-1-15,-2-4 6 0,0 0-5 16,-4-5-3-16,-1 3 2 0,-3-3 8 0,-1 2 2 15,0-1 1-15,-2 4-2 0,0-3-2 0,-2 1 1 16,2 1-1-16,-5 6 1 0,3-4 1 0,-2 4 1 16,4 1 0-16,-5 0 0 0,3 3-1 0,0 0 0 15,2-1-1-15,-4 1-2 0,1-1 4 16,1 3-6-16,0 0 2 0,0-3 0 0,-3 3 0 16,3 2 4-16,-2 0-4 0,-1 2 4 0,1 3-4 15,-1-3 0-15,1 4 2 0,-3-1-5 16,1-1 3-16,1 1-5 0,-1 1 5 15,-1 3 2-15,-2-2-2 0,5 1-1 16,-3 1 1-16,1 0 2 0,1 0 1 0,-1 2-1 0,1-3 0 0,1 1 2 16,0 2-1-16,-1-2-1 0,1 0 1 0,-3 2-1 15,3 0 1-15,-5-2 0 0,2-1-1 16,-2 3 3-16,-2-2-2 0,0 0 0 0,-2 2-1 16,-2-2 1-16,-3 0 1 0,3 2-1 0,-5-3 1 15,2 3-1-15,1 0-1 0,-6 0 2 0,1 0 0 16,-2 0-2-16,0 0 2 15,-9 0-2-15,-9 0 1 0,-7 3 0 16,1-3-1-16,-16 2 0 0,9-2 2 0,2 0 0 0,4 0-1 0,-6-2 1 16,-4 2-2-16,-5-3 1 0,2 3 1 15,7 3-1-15,2-3 0 0,5 0 0 0,-8 0 0 16,-5 0-1-16,-1 0 2 0,2 2-2 0,5-2 1 16,9 2 0-16,-2-2 1 0,-1 0-1 0,-6 0-2 15,-2 0 2-15,1 0 1 16,4 0-2-16,5 2 1 0,1-2 1 0,-5 0-1 0,-2 0 0 15,-2 0 1-15,-2 0-1 0,2 0-1 0,11 5 0 16,0-3 1-16,6 0 1 0,-2 0-1 0,-2-2-1 16,-4 0 1-16,-2 2 0 0,-3 1 1 0,5-1-2 15,2 2 2-15,2-1-2 0,2-1 1 0,-4 2 0 16,-2-4 1-16,-7 5-5 0,-5-3-4 16,5 2-1-16,3 1-1 15,3-1-2-15,1 0 2 0,-2-1 7 0,-8-1 2 0,-1-2 0 16,2 4 1-16,9-2 2 0,4 1-2 0,13-1-1 15,-2-2 1-15,5 2 2 0,-3 0-1 0,-2-2-2 16,0 0 1-16,-2 2 0 0,2-2 0 0,1-2 1 16,-1 2-1-16,2 0 1 0,3 0-1 15,-1 0 0-15,3-2 0 0,2 0 1 0,0 2-1 16,0-5 0-16,-2 3-1 0,-3 0 1 0,-6 0 2 16,-2 0-3-16,-9-1 1 0,2 3-1 15,0 0 0-15,9 0 0 0,2-2 1 0,2 2 1 16,3 0-1-16,-1-2-1 0,3-2 2 0,-2 4-1 15,1-3 0-15,-3 1 1 0,-3 2-1 0,2-2-1 16,-4 2 0-16,4 2 3 0,-1-2-4 0,5 0 3 16,-1 2-2-16,2 3 3 15,2-5-2-15,-1 4-1 0,-1-4 1 0,-4 2 1 16,-1 1-2-16,-4-1 1 0,-5 0 1 0,1 0-2 0,-3-2-1 16,5 0-4-16,0 2 3 0,6-4-1 0,0 2 3 15,3-2 0-15,-3 0 0 0,-4 0 2 16,-2-1-4-16,-5-1 2 0,-6 2 3 0,2 0-4 15,4 2 2-15,3-3-1 0,1 3 2 0,5 0-1 16,1 0 0-16,-4 0 1 16,-1 0-1-16,-2 3 1 0,-3-1-3 0,5-2 2 15,2 4 2-15,2-2-3 0,4 1 1 0,3-1 1 0,2-2-2 16,2 0 1-16,5 0 1 0,2 0 0 0,-3-2-1 16,5-1 0-16,-2 1-1 0,2 0 2 0,2-2-1 15,-2 1-1-15,0 1 2 0,2 0-3 16,-2-2 2-16,0-1 1 0,0 3-1 0,2-2 0 15,0-1 0-15,3 3-3 0,-3 0 0 0,2-3-2 16,3 5 0-16,-3-2 0 16,3 2 1-16,-3 0 1 0,3 0 2 0,0 2 0 0,-3-2 0 15,2 5 1-15,1-3-2 0,0 2 1 0,-1 3 0 16,-1 0-1-16,1 4 1 0,1-3 2 0,-1 6-4 16,1-1 3-16,0 2-2 0,1 3 2 15,1 0-1-15,0 1 1 0,2 1-1 0,2 0 2 16,0 0 1-16,3 0-2 0,1 0 0 0,-1 2 1 15,4 0 0-15,2-2 3 0,-3 4-1 0,4-2-2 16,1 0-1-16,-2 2 0 0,2-2 0 16,2 0 1-16,1 3 0 0,-3-3-1 0,0 0-2 15,3-3 3-15,-7 1-2 0,2 0-1 0,-3-7 3 16,-3 3 2-16,1-1-2 0,-1-2-2 0,-1-2 2 16,-2 1 0-16,1-1 0 0,-1-3-1 15,-2 3 1-15,2 0 1 16,0 0-3-16,0 0 3 0,-2 3-2 0,3-1 2 15,-1 0-2-15,-2 0 0 0,4 1 4 0,-1-1-5 0,1 0 2 0,0-4-1 16,3 2 0-16,-3-2 1 0,3 0 1 0,-3 2-2 16,1-5 1-16,1 1-1 0,-1-1 2 15,4-1-1-15,-5-3 0 0,5 2-1 0,-3-1 0 16,3 1 0-16,2-4-1 0,-2 2 3 0,0 0-2 16,-2 1-1-16,-1-3 1 0,1 0-1 15,-1 2 1-15,-3 0 0 16,1-2 0-16,-2 0 0 0,3 2 1 0,-3-2-2 15,0 2 2-15,2-2 0 0,-1 3-2 0,1-1 1 16,0-2 0-16,-1 2 2 0,3 2-3 0,1-4 2 0,2 3-1 16,2-1 0-16,2-2 1 0,2 2-3 0,5 0-7 15,2-2-27-15,0 3-48 0,3-1-38 0,-1 0-68 16</inkml:trace>
  <inkml:trace contextRef="#ctx0" brushRef="#br0" timeOffset="52671.2061">14014 12513 18 0,'0'-5'31'0,"0"3"-4"0,2 0-7 0,-2-3-14 16,0 3-2-16,0 2-3 0,3-2-2 16,-3 0 0-16,0 2-3 0,2-2 1 0,-2 2 4 15,0 0-8-15,0 0 7 0,2 0 0 0,-2-3-2 16,0 3 1-16,2 0-2 0,-2 0 11 0,0 0-2 16,0 0 2-16,0 0 1 0,0 0-2 0,0 0 14 15,0 0 26-15,0 0-19 0,2 0-9 16,-2 0-14-16,0 0 4 15,3 0-6-15,-3 0-2 0,0 0 5 0,0 0-2 16,0 0 5-16,0 0 6 0,0 0 2 0,0 3 5 16,0-3-7-16,0 0 9 0,0 0-2 0,2 0-16 0,-2 0 0 15,0 0-4-15,0 0-1 0,0 0-3 0,0 0 0 16,2 0 1-16,-2 0-6 0,0 0 6 0,0 0-2 16,0 0 0-16,0 0 4 0,0 0-1 15,2 2-1-15,0-2 2 16,1 2-1-16,1 0 2 0,-2-2 6 0,3 5-3 0,-1-3 1 0,3 0 2 15,-1 0 0-15,3 0 1 0,0 1-2 16,0-1 0-16,-1 0-2 0,4-2 3 0,-1 0-2 16,0 2-3-16,4-2 3 0,-4 0-3 0,4 2-2 15,1-2-3-15,-1 3 3 0,5-3 1 0,4 2 0 16,1 0-3-16,1 0 3 0,1 0-3 0,-1 1 4 16,-2-1-1-16,1-2 0 0,1 2 1 15,3-2 1-15,-1 0-2 0,1 2 4 0,8-2-3 16,1-2 0-16,-3 2 0 0,-2-2 0 0,0 2 0 15,0-2-2-15,-2-1 1 0,-6 1-2 16,1 2 1-16,-4-2-1 0,0 0 1 0,2 0 0 16,-2-1-1-16,5 1 0 0,-3 0 1 0,7 0-1 15,2-3 2-15,0 5-3 0,2-2 1 0,1 0 1 16,-3 2 0-16,-2-2 0 0,-3 0-1 0,1 2 0 16,0-3 2-16,-3-1-1 0,3 2 1 15,2 0-2-15,2-3 1 0,4 1 0 0,1-1-1 16,-1 3 2-16,-4 0-3 0,-4 0 2 0,0 2 0 15,-5-3-2-15,-2 1 0 0,0 2 2 16,-2 0-1-16,4 2 0 0,-2 1 0 0,5-3-1 16,-3 4 1-16,0-2-1 15,2 1 2-15,1 1 0 0,-1-2-2 0,-1 3 1 16,1-3 1-16,-2 0-1 0,-2 2-1 0,3-1 4 0,-5-1-2 0,2-2-2 16,0 2 3-16,0 0-3 0,2-2 3 15,0 0-2-15,0 2-1 0,3 1 1 0,-3-3 2 16,0 0-1-16,-2 0-1 0,-2 2 3 0,0-2-3 15,-2 0-1-15,-5 0 1 0,0 0 1 16,-2 2-1-16,2-2-1 0,1 2 2 0,-1-2 0 16,0 0-1-16,0 0 0 0,3 2 0 0,1-2-1 15,1 0 2-15,0 0 3 0,4 0-4 0,0 0 1 16,-2 3 0-16,2-3-1 0,0 0 0 16,-2 0 2-16,-3 2-2 0,1 0 0 0,2 0 3 15,-3 0-3-15,3 1 1 0,0-1-1 0,0 0 0 16,0 2 0-16,0-4 1 0,-1 3-2 15,1-3 2-15,5 0-2 0,1 0 2 16,0-3 0-16,5 1-2 0,2 2 4 16,0 0-2-16,3-2 2 0,-3 2 0 0,-2 0 0 0,2 0-2 0,-5 0 1 15,-1 0 0-15,-3 0-2 0,3-2 2 0,-3 2-2 16,2 0 1-16,1 0-1 0,1 0-1 0,3 0 3 16,-2 0-1-16,0 4-1 0,-1-4 0 15,-1 2 0-15,1 1-1 0,-1 1 3 0,-1-4-2 16,1 4 0-16,-3-1 0 0,5-3 2 0,-5 2-3 15,5 0 0-15,-3-2 2 16,3 5-2-16,-5-3 2 0,2 0-2 0,1 2 1 0,-3 1 0 16,0-1 0-16,-4 1 0 0,0-1 1 0,-2 0-1 15,-3-1 0-15,1 3 1 0,-1-1-1 0,0-3 4 16,1 0 0-16,4 2-1 0,2-4 0 16,2 3-1-16,3-1-1 0,3-2 1 0,1 0-2 15,-2 2 2-15,0 0-2 0,-1-2-1 0,-3 2 3 16,-6-2-2-16,1 3-1 0,-2-1 2 0,-1-2 0 15,-1 2-2-15,-1 0 1 0,1-2 2 16,4 2-3-16,-1 1 2 0,4-3-1 0,1 2 1 16,2 0-1-16,1 0 1 0,1 0-1 0,1-2 1 15,2 5-1-15,-2-3 1 0,-3-2 1 16,0 2 0-16,-1 1 0 0,-1-3 0 0,-2 0-3 16,2 2 3-16,-2-2-1 15,5 2 0-15,-1-2 0 0,5 0-2 0,-2 0 1 16,-1 2 0-16,-1 0 0 0,-3-2 0 0,3 5 0 0,-10-3 1 0,3 0-1 15,-4 3 0-15,1-3-1 0,-1 2 2 16,-5-2-1-16,4 1 1 0,-2 1-1 0,3-4-1 16,4 2 3-16,4 0-2 0,0 1 1 0,11-1-1 15,1 0 2-15,3-2 0 16,8 0-3-16,-10-2 4 0,-2 2-2 0,-4 0 1 16,-2 0 2-16,4 0-4 0,-2 0 4 15,6 2-2-15,3 2-1 0,2-4 2 0,0 0-3 0,-3 0 1 0,-1 3-2 16,-5-3 2-16,-2 2-1 0,0-2 0 0,4 2 2 15,3 0-2-15,1-2 0 0,10 2-1 16,-3 1 1-16,-2-3 0 0,0 0 1 0,-11 2 0 16,0-2-2-16,-2 0 2 0,-2 2 0 0,4-2-1 15,0 0 1-15,7 0-2 0,-1 2 1 16,1-2 1-16,-2 2-1 0,-5-2 1 0,-2 0-1 16,-3 0 0-16,-4 3-1 0,1-1 1 0,-1-2 1 15,0 0-2-15,0 2 1 0,3-2 3 0,2 2-3 16,-3-2 1-16,0 0-2 0,-1 0 2 15,1 0 0-15,-4-2-1 0,0 0 0 0,-4 2 1 16,2 0-1-16,0-2 0 0,-1 2-1 0,4 0 3 16,-1 0-3-16,0 2 1 15,0-2 0-15,2 0 0 0,0 0-1 0,3 2 2 16,-3-2-2-16,0 0 1 0,-4 2 1 0,2-2-1 0,-4 0 1 16,-1 0 0-16,-1 0-1 0,-5 3 0 0,0-3-2 15,0 0 3-15,-2 2-1 0,-1-2 0 0,1 0 0 16,0 2 0-16,2 0 0 0,-2-2-1 15,-2 2 2-15,4 1-1 0,-3-3 0 0,3 4-1 16,0-2 1-16,0 0-1 0,-2 1 1 0,2-1-1 16,-2 0 1-16,0 0-1 15,2 0 1-15,-2 3 1 0,2-3-3 0,-2 2 5 0,4 1-3 0,0-3 0 16,0 2-1-16,3-1 3 0,-3 1-4 16,2-2 3-16,-1 3 0 0,-1-3 0 0,2 0 1 15,1 0 0-15,-1 0-1 0,-2-2 3 0,1 3-1 16,-1-1-1-16,-2-2 0 0,-2 2 3 0,0-2-2 15,-5 0 1-15,3 0 0 0,-14-2-1 16,5 2 1-16,0 0-2 16,2 0 2-16,2 0-2 0,-2 0 2 0,6 0 1 15,-3 0-1-15,1 0 3 0,0-2-5 0,-4 2 2 0,5-3-1 0,-1 3 1 16,-2-2-1-16,3 0-2 0,-1 2-1 16,1-4 2-16,-1 1 0 0,3-1 2 0,-3 0-1 15,0-1 0-15,3-1 0 0,-2-1-3 0,1 0 3 16,1 3-3-16,-1-3-1 0,1-1 1 0,0 1 0 15,-1-2 1-15,-1 0-1 16,1 0 1-16,1-2 0 0,-1-2-1 0,-1 0-1 0,1 0 2 16,-1 0-2-16,-1-3 1 0,3 1-2 0,-3-3 3 15,3 3-1-15,0-3 0 0,-3 0 1 0,3 1-1 16,-3 1 0-16,0-1 1 0,-1-1-2 16,1 3 3-16,3 1-3 0,-5-1 1 0,0-1-2 15,2 3 3-15,-1 2-1 0,-1-4-3 0,-2 1 4 16,0 3-4-16,0-2 2 15,-2 0 3-15,2 0-2 0,-3 0-1 0,1-1 0 0,-2 3 1 16,2-2 2-16,-1 2-3 0,-1 0 3 0,2 0-2 16,0 2 1-16,-1 0-3 0,1-2 2 0,0 3 0 15,0-1 0-15,2-2 0 0,-2 2-1 16,2 0 3-16,0 0-4 0,0 0 3 0,0 1-1 16,0-1 0-16,0 2-1 15,0 1 2-15,0-1-2 0,0 3 1 0,0-3-1 16,-3 2 1-16,3-1 0 0,-2 1-3 0,2 1 3 0,0 0-1 15,-2-1-1-15,0 1 2 0,2-1-2 0,-2 1 0 16,-1 2-4-16,3-3 1 0,0 5 1 0,-2 5 3 16,0-10-1-16,2 3 1 0,0 0 2 0,-2-2-2 15,2 4 2-15,-2-5-2 0,2 3 2 16,0 2-3-16,-3-2 2 0,1 0-2 0,0 2-2 16,0 0 3-16,-1-3 1 15,1 3-3-15,0-2 0 0,-2 2-1 0,1 0 0 0,1-2 6 0,-4 0-3 16,1 2 1-16,3 0-1 0,-2-2 1 15,1 2 0-15,-1-3-2 0,0 3 1 0,-1-2-4 16,1 0 1-16,2 2 3 0,-3-2-5 0,-1 2 2 16,1-3 0-16,1 1 1 0,-1 0 0 15,-3 0 2-15,1 2 0 16,0-2 0-16,-2-1 1 0,1 1-2 0,-1 0-4 16,-2 0 4-16,2-3 2 0,-2 5 0 0,0-4-1 0,-2 4 2 0,-3-2-1 15,-1 0 2-15,-3-1-3 0,-4 1 2 0,1-2-2 16,-1 4 0-16,-4-5 1 0,-1 1 0 15,-2 2 2-15,-2-3-4 0,0 1 3 0,-7-3-1 16,1 1 0-16,-1-1 0 0,0 3 0 0,-4-3-2 16,-2 0 1-16,-5 1 0 0,0-3 0 0,9 2-1 15,3 3 1 1,6-3 1-16,2 3-1 0,-2 2 1 0,-3-3-2 0,-5 3 2 0,-1-2 0 16,-2 2-1-16,-3-1 2 0,5 3-1 0,3 0 0 15,3 0-2-15,-1 0 2 0,-3 0 1 0,-6-2-2 16,-9 2 2-16,0 0-1 0,2 0 0 15,4 0 1-15,5 0-1 0,4 0-1 0,-4-2 1 16,-4 2 0-16,-12 0 1 0,1 0-2 0,4 0 1 16,2 0 1-16,4 0-2 15,3 0 1-15,-7 0 1 0,-4 0-1 0,-3 0-2 0,-4 0 0 16,7 0 0-16,4 0-7 0,2 0 0 0,-2 0 3 16,-8 0-2-16,-3 0 3 0,0 2 0 0,6-2 1 15,3 0-1-15,0 0 1 0,-4 0 3 16,-5 0 2-16,0 0-1 0,4 0 1 0,5 0 0 15,7 0 0-15,-5 0 1 16,-2 0-4-16,-9 0 4 0,2 0-1 0,9 2-2 16,7-2 2-16,6 3 0 0,-2-3-2 0,-4 2 3 0,-5-2-5 0,-4 4-2 15,2-2-2-15,5 3 2 0,1 1 2 16,8 1 1-16,-1-3-3 0,-4 3 4 0,-5-3 2 16,-1 1-1-16,-1 1-1 0,2-1 1 0,7-1-1 15,7 3 1-15,0 0-1 0,2-1 2 16,-5-1-2-16,-4 1-1 0,-6 1 1 0,-1-3 2 15,3 1-2-15,2-1 1 16,7-4 0-16,1 4 0 0,1-1-1 0,-3-1 3 16,-1 0-3-16,-7 0 2 0,-1 0-1 0,3 1-2 15,-2-1 3-15,8-2-1 0,3 2 0 0,4 0-2 0,-2 3 3 16,2-3-3-16,-2 2-6 0,0 1 2 0,-2-1-1 16,4 1 5-16,-2-1-4 0,0 0 3 0,2-1 2 15,2 1 0-15,3 0 0 0,-1-1 0 16,3-1 0-16,0 2 0 15,2-2 1-15,-5 1 1 0,1-1-1 0,-5 0 1 0,-2 0-3 0,0 0 2 16,-5 1 0-16,1-1 1 0,-1 0-2 16,3 0 3-16,2-2-2 0,2 2 0 0,0-2 0 15,-4 0 1-15,2 0-1 0,-5 0 0 0,3 0-2 16,-2-2 2-16,1 2-1 0,3 0 3 0,0-2-3 16,2 0 1-16,-2-3-2 0,-2 1 2 15,-5 4 1-15,-6-2-1 0,0 0-1 0,-5-1 2 16,0 3-1-16,5-4 0 0,4 4 0 0,0-4 0 15,0 1 1-15,1 1-1 0,-4-2 1 0,-1-1-2 16,0-1 1-16,6 1 0 0,3-1 1 16,4-1-1-16,4 3 1 0,0-3-2 0,3 3 2 15,-3-1-2-15,-2 3 1 0,-2 0 0 0,0-3 0 16,-2 3 0-16,-5-2 1 16,7-1-1-16,-2 3-2 0,4-2-4 0,0 2-1 15,2-3-5-15,-1 3 7 0,-4 0-4 0,-3 0 6 0,-3 2 3 16,1-3 1-16,3 1 3 0,5-2-4 0,3 2 2 15,1-1-2-15,3-1 1 0,2 4-1 0,4-4 1 16,1 1 1-16,-1 1-2 0,3 0-1 16,-1 2 2-16,1-5-1 0,-3 5 1 0,3-4-2 15,-1 4 3-15,-1-2-3 0,1 0 2 0,1 2 0 16,-1-3-2-16,1 3 0 16,-3 0 2-16,3 0-2 0,-1 0 1 0,1 0 1 0,0 0-3 15,1 0 2-15,-1 3-2 0,2-3 3 0,2 2-2 16,-3 0 0-16,3-2-1 0,3 4 0 0,-1-4-2 15,2 5 1-15,0-1-1 0,1 1 1 0,1-1-1 16,1 1-2-16,0-1-4 0,-1 0 4 16,3 1 0-16,0-1 3 15,0 3 1-15,-1-3 1 0,1 3 0 0,0-3 1 16,2 3 2-16,-2-1-3 0,2 1 2 0,0 0-2 0,0 1 3 0,0-1-2 16,-2 2 0-16,2 2 1 0,-3-2-1 15,3 2 1-15,-2 2-1 0,0 0 2 0,0 5-1 16,2-5-3-16,0 7 3 0,-2-2 1 0,2-1 0 15,-3 3-2-15,3-2 3 0,0-1 0 0,0 1-1 16,0 0 1-16,0-1-1 0,0 1-2 16,0 0 1-16,0-1 2 15,-2-1-3-15,2 1 2 0,-2-1 3 0,0 1-3 0,0-1 2 0,2-1-2 16,-3-2-1-16,3 3 1 0,-2-3-1 0,2 3 3 16,0-1 0-16,0 3-2 0,0-5 0 15,-2 2-2-15,4 1 1 0,-2-3-1 0,0 2 1 16,2-4 1-16,-2 3 0 0,0-3 0 0,3-5-2 15,-3 1 3-15,2-1-2 0,-2-3 0 0,0-1 0 16,2-7 2-16,0 1 0 16,0 2 5-16,-2 2-2 0,0-2 1 0,0 2 3 0,0 0-4 15,0 0 0-15,0 4 1 0,0 0-3 0,3-1-2 16,-1-1 0-16,2-2-1 0,5 0-2 0,-2 0 1 16,4 0 1-16,2 0-1 0,5 0 0 0,10-2 1 15,7-3-1-15,7 3-1 0,5 0 0 16,3 0 3-16,5-1-3 0,23-1 0 0,1 2-5 15,27-5-10-15,-7 5 7 16,-11 4-13-16,-17 0-31 0,-9 3-28 0,-1 1-55 0,1 3-44 16</inkml:trace>
  <inkml:trace contextRef="#ctx0" brushRef="#br0" timeOffset="53577.9722">22492 12585 15 0,'-22'-8'53'0,"2"1"-38"0,-2-2-1 15,0 0 13-15,-5 0 47 0,3 1-48 0,2 1-2 16,2 0-10-16,3 1 1 0,-1 1-8 0,5 1-1 15,2 2-1-15,-3 0 4 0,6 2 3 16,-3-3 19-16,0 3-18 0,0 0 6 0,0 3-8 16,-3-3-7-16,3 2 1 0,-2-2-4 0,0 2-3 15,-3 0 3-15,5 0 0 0,0-2-1 16,3 3 1-16,-1-3-1 0,4 2 2 0,-1-2 4 16,1 0 4-16,10 4 9 0,-3-4 5 0,-2 0-17 15,0 0-7-15,2 0 1 0,0 0 4 0,-4 0-4 16,0 0 1-16,6 0-2 0,5-2 2 15,2 2 2-15,5 0 0 0,1-2-4 16,5 2 3-16,0 0-3 0,3 0 4 16,1-2 1-16,0 2-1 0,-1-3 0 0,8 3-2 0,-11-2-2 0,-2 2 2 15,-5 0-2-15,1 0-2 0,-8 0 1 0,3 0-1 16,-2 0 1-16,-4 0-4 0,1 0 0 16,-4 0-3-16,1 0 2 0,-6 0 6 0,-1 0 4 15,-5 2-1-15,-6 1 2 0,2-1-2 0,-5 0-4 16,0 0 1-16,3 0 1 0,-3 1 1 15,3-3-3-15,-1 4 1 0,1-4 2 16,4 2-2-16,0 0-1 0,2 1 1 0,2-3-1 0,1 0-1 16,-1 2 2-16,5-2-6 0,-2 0-7 0,-1 2-9 15,5-2-50-15,-2 0 1 0,4 0-58 0</inkml:trace>
  <inkml:trace contextRef="#ctx0" brushRef="#br0" timeOffset="55326.4954">8277 12182 13 0,'15'-2'26'0,"3"-1"-13"15,2 3-7-15,2-4 35 0,0 4-15 0,-2 0 2 16,2-2-11-16,0 2 46 0,2-2-35 16,-2 2-17-16,-2 0-5 0,-2 0 6 0,-1 2 4 15,1 0-5-15,-5 2 5 16,3 1 4-16,1-3 9 0,1 2-15 0,4 1 3 16,2-3-5-16,5 0-3 0,6-2 1 0,3 0-4 0,12 0 5 0,3-4-4 15,-2 4-3-15,-7-5 1 0,-4 3-3 16,0-2-2-16,-1-1 1 0,3 5-1 0,0 0 0 15,-4 0 2-15,-1 3-3 0,-4 1 2 16,0 0-1-16,-4 3 2 0,-1-3 1 0,1 1 1 16,0-1-3-16,4-1 2 0,0-1-3 0,9-4 7 15,6-1-4-15,5 1 1 0,0-2 0 0,-2-3 0 16,-3 3-3-16,-6-1-1 0,0 1 1 0,7-3 0 16,-1 1 0-16,1 3 0 0,-1-1 0 15,-8 2-1-15,-3-3 3 0,-4 1-1 0,-4 2-3 16,0-3 5-16,-3 1 0 0,1 2-2 0,-3 0-4 15,-2-3 4-15,-7 5-3 0,-1 0 0 0,-6 0 1 16,-1 0-1-16,2 0 2 0,-2 0-3 16,-1 2 4-16,1 1-3 15,-1-3 2-15,-1 0-1 0,-1 2-1 0,1 0 1 0,-1-2-3 0,-2 0 3 16,0 2-2-16,-8-2 1 0,1 2 3 0,3-2-3 16,2 0 2-16,0 0-1 0,-2 0 1 15,2 0 1-15,0 0 1 0,4 0 0 0,-1 0 0 16,-1 0-2-16,0 0-1 0,-4 0 2 0,0 0-1 15,-3 0-2-15,-1 0 3 0,-3-2-2 16,0 2-2-16,-2 0 2 0,-2 0 0 0,-3 0 1 16,-1 0-1-16,-1 2-1 0,-2 1 2 0,2-3 0 15,-1 4-1-15,-3-4 1 0,0 4-1 0,-1-4-1 16,-1 5 2-16,-9-3-2 0,-2 2 0 0,0 1 3 16,-3-3-2-16,1 2-1 0,-3 1 0 15,0 1-5-15,-10 3 4 0,1 0-4 0,3 0 3 16,-3 0 0-16,-1 0 2 15,-12-3-2-15,7 1 1 0,8-3 2 0,8-4-1 16,8 0-3-16,2 0-2 0,5-2-3 0,4 0-9 0,-2 2-1 16,2-2 0-16,-2-1-10 0,2 3 0 0,-2-2-35 15,0 0 2-15,-2 2-4 0,0 2-21 0</inkml:trace>
  <inkml:trace contextRef="#ctx0" brushRef="#br0" timeOffset="58360.7071">8548 12310 48 0,'-4'-7'19'0,"-1"1"7"16,3 1-17-16,0-2 17 0,-2 3-11 16,4 0-5-16,-3-1 14 0,1-1 22 0,2 3-8 15,0 1-22-15,-2-2-6 0,2 4 3 0,0-2-3 16,0-1-7-16,0 3-3 0,0 0-4 15,0-2-5-15,0 2-2 0,0 0-6 0,0-2 17 16,2 4-8-16,-2-2 13 0,5 0 12 0,1 2-2 16,3-2-7-16,2 3 2 0,4-1-6 0,3-2 5 0,6 0-3 15,5 2 2-15,13 0 1 0,4-2 2 0,1 2 2 16,1 1-6-16,3-3-1 0,11 4 3 0,-1-2-5 16,-1 0 1-16,17 3-4 0,-6-1 2 15,-8 1-1-15,-5-1-1 0,-12-2 1 0,0 3 5 16,1-5-5-16,3-2 1 0,8-1 1 0,-5-3 2 15,0-3 4-15,-12 0-1 0,-1 0-2 0,-7-2 3 16,-2 0-3-16,2-2 2 0,0 0 1 0,2-1-5 16,1 1-2-16,-8 0 2 0,3 2-2 15,-6 2 2-15,-1 3-4 0,-9-1 0 0,-2 3-2 16,-2-1 2-16,-6 3-1 0,-1 0 1 0,1 2-4 16,-14 2 2-16,4 0-1 0,3-2-1 15,0 0 0-15,2 0 2 0,-2 0-3 0,4 0 3 16,-2-2-5-16,-2 2 3 15,-7-2-1-15,0 2-2 0,-4 0-3 0,-7 0 2 0,-4 0 0 0,-7 4 1 16,0-4-2-16,-4 5-3 0,-3-3 1 0,-17 2-1 16,0 1 3-16,-2-1 4 0,-3 0-12 15,-1 1-13-15,-19 1 8 0,1-1 14 0,-16 1 6 16,9-1 2-16,7-1-3 0,10-2 3 0,10-2-4 16,10 0-3-16,5-2-2 15,7 2 4-15,-3-4 4 0,-4 4-4 0,-2-2 4 16,4 2-11-16,4 0-2 0,7 0 0 0,0 2-11 0,7-2-9 15,2 4 24-15,2-4 0 0,3 2 1 0,3-2 9 16,1 0 1-16,2 3 4 0,2-3 2 0,3 0-3 16,-1-3 1-16,3 3 13 0,2 0-11 15,13 0-8-15,-5-2-12 0,-4 2 8 0,1 0 7 16,-6 0-3-16,3 0 3 0,7 0 0 0,0 0 2 16,1-2 3-16,8 2-2 0,6-2-2 15,4-3 2-15,10 5 1 0,1-4 0 0,3 2-1 16,4 0 0-16,15-1-1 0,-3-1-2 0,1 4-3 15,0-4 4-15,25-1-1 0,-5 3 3 0,18-2 1 16,-16-1 4-16,-13-1 0 0,-6-1 10 0,2 0 0 16,-1-1-10-16,1 1 2 0,-5-2-4 15,-6 2-1-15,-5 1-2 16,-6 1 0-16,4 1 0 0,-6-3 4 0,1 3 2 16,-1 0-3-16,-5-1-2 0,-7 1 2 0,-1-1 0 0,-8 1-1 0,-6 2 0 15,-4 0 0-15,0 2-3 0,-3-3 1 16,-15 6-4-16,6-3-2 0,1 0-3 0,4 2 5 15,-4-2-5-15,8-2-4 0,-2 2 9 0,-6 0-4 16,-3 0 3-16,-8 2-2 0,-1-2 1 16,-3 0-1-16,-8 2 0 0,-2-2 2 0,-4 0-2 15,2 2 0-15,-2-2-1 16,0 0-1-16,-15 0-1 0,-1 0 0 0,1-2-6 0,-1 2-4 0,-1 0 2 16,-19 2 3-16,8-2-7 0,3 0 7 15,5 2-2-15,-2 1 2 0,-9-1 0 0,7 0 4 16,2-2 3-16,11 0-2 0,4 2-10 0,14-2 12 15,1 0-2-15,3 0-5 0,7 2 0 0,-1-2-5 16,8 3 10-16,-1-3 2 0,0 0-2 16,2 0 1-16,3 0 5 0,-1 0-5 15,3 2 2-15,13-4-10 0,-6 2 6 0,-1 0 4 0,-4 0 1 16,2 0 2-16,-2 0-2 0,3 0 4 0,-3 0 0 16,2 0 6-16,-2 0 9 0,0 0 10 15,-7 0-13-15,5 0-5 0,0 0 4 0,-1 0 2 16,1 0-1-16,2 0-4 0,-2 0-6 0,2 2-1 15,0-2-2-15,0-2-1 0,0 2 2 16,0 0 0-16,0 0-2 0,2 0 1 0,-2 0-3 16,0 0 2-16,0 0-3 0,0 0 1 0,0 0 1 15,0 0-1-15,2 2 1 0,-2-2-1 0,0 0 1 16,3 0 1-16,-3 0-4 0,0 0 2 0,0 0 0 16,0-2 1-16,0 2-1 0,0 0 1 15,2 0-1-15,-2 2 0 16,0-2 2-16,2 0 9 0,-2 0-3 0,0-2-3 15,0 4-3-15,0-2 0 0,0 0-1 0,0 0-1 16,0 0 0-16,2 0 0 0,-2 0 0 0,3 0 0 0,-3 0 0 0,0 0 2 16,0 0-4-16,0 0 3 0,2 0-2 15,-2 0 1-15,0 0-2 0,0 0 2 0,0 0 0 16,0 0 0-16,0 0 0 0,0 0 1 0,0 0-1 16,0 0 0-16,0 0-1 0,0 0 1 15,0 0 0-15,0 0 0 0,0 0 2 0,0 0-4 16,0 0 3-16,0 0-2 15,0 0 0-15,0 0 2 0,0 0 0 0,0 0-2 0,0 0 2 16,0 0-2-16,0 0 2 0,0 0-1 0,0 0-2 16,0 0 4-16,0 0-2 0,0 0 0 0,0 0 0 15,2 0 1-15,-2 0 0 0,0 0-1 0,0 0 1 16,0 0-2-16,0 0 3 0,0 0-2 16,0 0 0-16,0 0-1 0,0 0 2 0,0 0-2 15,0 0 1-15,0 0 2 16,0 0-2-16,0 0-1 0,0 0 1 0,0 2 0 0,0-2-1 0,0 0 1 15,0 0-1-15,0 0 0 0,0 0 1 0,0 0-3 16,0 0 2-16,0 0-3 0,0 0 3 16,0 0 0-16,0 0 1 0,0 0 0 0,0 0 0 15,0 0 1-15,0 0-1 0,0 0 1 0,0 0-2 16,0 0 2-16,0 0 0 0,0 0 0 16,0 0-1-16,0 0 0 0,0 0 1 15,0 0-1-15,0 0 1 0,0 0 1 0,0 0 0 0,0 0-2 16,0 0 1-16,0 0 1 0,0 0-1 0,0 0-1 15,0 0 2-15,0 0-2 0,0 0-1 0,0 0 2 16,0 0-1-16,0 0-1 0,0 0 1 16,0 0 0-16,0 0 1 0,0 0-2 0,0 0 2 15,0 0-2-15,0 0 1 16,0 0 2-16,0 0-4 0,0 0-8 0,0 0-4 16,0 0-40-16,0 0 8 0,0 0-68 0,0 0-27 15</inkml:trace>
  <inkml:trace contextRef="#ctx0" brushRef="#br0" timeOffset="60435.9669">8987 5455 38 0,'-11'-16'26'0,"0"-1"-7"0,0 4 0 0,2-3-1 16,0 1-1-16,0-1 0 0,1 1 19 0,-1-1-19 16,-4-1 3-16,-3-1 7 0,-1 0-11 0,-6-1-9 15,-3 3-2-15,0 1-2 0,-5 1-2 16,-2 1-4-16,2 2 5 16,0 2 0-16,0-2-3 0,0 7 0 0,-2 0-1 0,0 1 2 0,-9 6-1 15,-2-1 1-15,2 4-1 0,-2 1 0 0,2 2 0 16,2-5 0-16,7 7 2 0,0-2-3 15,-4 2 1-15,-1-2-1 0,-8 2 2 0,-7 0 1 16,2 2 0-16,-1 0 1 0,5 3 1 0,5-3-3 16,0 3 5-16,1-3-6 0,-6 2 4 15,1-2-1-15,2 1 4 0,0-3-4 0,8-2-3 16,6-1 2-16,5 3-1 16,3 0-1-16,2 0 2 0,1 3-1 0,1-3 0 15,3 4-1-15,-3-2 0 0,2 5 1 0,-1-3 0 16,-1 5 1-16,-2 0 4 0,0 0 1 0,-2 0-2 0,0 0-2 0,-2 2 3 15,0 0-3-15,0-2 1 0,2-1-6 16,2 1 4-16,2 0 5 0,5-4-6 0,0-1 2 16,2 0 0-16,2-1-1 15,0 1 0-15,2-2-2 0,-1 3 4 0,1 1-2 0,0-1-1 16,1 4 3-16,-1-1-3 0,0 1 1 0,-1 5 1 16,1-3-1-16,-2 0 3 0,0 2-2 0,1 0-2 15,-1 0 0-15,0 1 2 0,0-3-4 0,-2 0 3 16,2-2 0-16,3-3-2 0,1 1 5 15,3-3 2-15,0 3-1 0,2-3 9 0,2 3-8 16,0 0 2-16,3 2 1 16,-3 2-5-16,0 0-2 0,2 0 3 0,1 2-2 0,-3-2 0 0,0 2 1 15,3-2-5-15,-1 3 3 0,1-3-2 16,-3 2 0-16,0-4 0 0,2 2 2 0,1-2 0 16,1 2-3-16,-1-3 3 0,1 6-2 0,1-3-1 15,4 4 1-15,0-2 0 0,0 5 0 0,5-2-1 16,-3-1 2-16,2-2-3 0,-2 1 3 0,3-3-1 15,1 0 0 1,3-3-1-16,0-1 1 0,4 0 2 0,1-3-3 0,3 3 0 0,1-1 3 16,2-1-2-16,4 2 1 0,3-1 1 0,-3 3 0 15,0 2-3-15,0 2 1 0,3 1 1 16,6-1-1-16,13-4 1 0,3 2-1 0,6-2 0 16,-2-3 1-16,-4 1-1 0,-5-3 1 0,4 1 2 15,3-5 2-15,4-5-4 16,-4 3 1-16,-7-2-1 0,-4-3 3 0,-5 3 2 15,2-3-1-15,5 1 5 0,0-3-1 0,0 0 1 0,-2-2-6 16,-5 0-2-16,0 4-1 0,7-4-1 0,3 5 1 16,7-3-1-16,1 0-1 0,-2 3 0 15,-2-1 1-15,-1 3 0 0,1 2-1 0,1 2 1 16,3-3-1-16,-4 6 0 0,-7-3 2 0,-7-3 0 16,-4-3-1-16,2-1 1 0,0-2 2 0,0-2 0 15,-2 3 1-15,-4-1-3 0,-3 2 5 16,-2-1 1-16,-4-1-2 15,-1 0-2-15,3-2-2 0,2 2-1 0,7-6 1 0,13 2-2 0,9-1 2 16,2-1 0-16,4 4-1 0,-2-7 1 0,2 3-2 16,10-1 0-16,-6 1 2 0,-16 0-1 15,1 1 0-15,-11-1 0 0,-2 0 0 0,-2-3 5 16,2 0 1-16,3 1 2 16,1-5-2-16,3 2 3 0,-5-2-4 0,3 2-2 15,-3-4 0-15,0 2 3 0,5-2 0 0,8-1 2 0,1-3-3 16,-1-1 1-16,-3-4-2 0,-3 0-2 0,-3-2-2 15,8-1 0-15,1 1-2 0,1 2 2 0,-5 0 0 16,-11 2-2-16,-2 0 2 0,-7 1 0 16,0 1 0-16,1 0 1 0,1 1 1 0,3-1-2 15,2 3 3-15,-5-3-1 0,-2 5-1 0,-4-5 1 16,-4 0 0-16,-1 3 0 0,-2-3-1 0,1-4 0 16,-3-2 0-16,2-5 1 0,2 1 6 15,-1-1-9-15,-1-2 2 0,-2 0 1 0,0-2-2 16,-2 5 3-16,0-1-1 0,-3 3-1 0,1-1 1 15,-5 1-2-15,0-3 2 0,-4-2-3 0,0-2 3 16,-7-2-3-16,1-5 1 0,-6 0 0 16,-1-2-2-16,-5 3 2 0,0 3 0 15,-4 1-1-15,-2 2 0 0,-7 0 0 16,-3-2-2-16,-8-5-1 0,-2 0-4 0,-5 3-1 0,1-1 5 0,-1 1-7 16,0 6 7-16,3 2 3 0,-3 3 2 0,0 2-2 15,-2-1 2-15,1 1 0 0,-4-2-2 16,6-3 0-16,1 0 2 0,7 3-3 0,3-3 2 15,1 1 1-15,-1 1-2 0,-8-1 2 0,-1 5-2 16,-14 1 1-16,-4 3 0 0,-7 1-1 0,3 3 1 16,-7-1-2-16,-12 5-5 15,-12-2-7-15,2 0 6 0,-7-3 2 0,0 3-1 0,-6 0 1 16,-1-1 4-16,3 3-2 0,-2 0 2 0,4 3-8 16,0 1 2-16,-2 3 5 0,-1 1-2 0,-1 1-4 15,-1 2 4-15,-3 0 0 0,-3 5 1 16,-3-1-2-16,1 7-1 15,-11-2-2-15,-3 8-3 0,-8 1-7 0,2 2 10 16,6 0-4-16,-1 0 2 0,1-3 0 0,-1 1 3 16,21 0-15-16,-2-3-4 0,20 0-20 0,0 1-11 0,9-1-50 15,0 5 13-15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44:45.6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19734 4789 2 0,'4'-2'11'15,"5"0"-8"-15,2-3 2 0,0 3 5 0,2 0 21 16,2-3-1-16,-1 1 14 0,1 2-23 0,-2-1 1 16,-2-1 1-16,-2 2 17 0,0 0-18 0,-2-1-7 15,-1 3-1-15,-1-2-8 0,-1 0-8 16,0 2 2-16,-1 0 16 0,-1 0 21 0,2 0-2 16,1 0-22-16,-1 0 5 15,1 2-9-15,1 0 0 0,3-2-6 0,2 3 4 0,2-3-2 0,5 2-2 16,-1-2 3-16,8 0 1 0,-3 0 0 15,11 0 1-15,-4 2-2 0,1-2 5 0,-1 0-4 16,0 4 1-16,-3-4-1 0,-2 0-1 0,1 0 3 16,-1 0-6-16,-2 3 1 0,0-3-1 0,4 0 0 15,1 2 1-15,13 0-3 0,2-2 1 16,4 2-2-16,5 1 1 16,8 1 0-16,-6-2-1 0,-5 0-1 0,1 1 0 0,2-3 2 0,6 0-2 15,0 0 1-15,-2 2 1 0,-4-2 0 16,-7 0-1-16,-6-2 0 0,-1-1 0 0,5 1 1 15,0 0-1-15,7-2 1 0,-1 4-1 0,-2 0 1 16,-2 0-1-16,-6 0-1 0,-1 0 0 16,1 0 0-16,2 0 1 0,8-3-1 0,7 3 1 15,0 3-3-15,3-3 3 0,-5 0-2 0,-5 0 1 16,3 0 0-16,6-3-2 0,5 3 2 0,2 0 1 16,-7 0-1-16,-4 0 0 0,-9 0 1 0,-4 0-1 15,4 0 0-15,0-2 2 0,-2 2 0 16,2 0-1-16,-7 2-1 0,1-2 2 0,-7 5-1 15,-2-3 1-15,-3 0-1 0,3 3-1 0,-1-3 2 16,3 2-2-16,7-2 1 16,4 3 0-16,-3-5 1 0,1 2-3 0,-5 0 3 15,-6 0-2-15,-3-2 3 0,-6 3-3 0,0-1 1 0,-2-2 0 16,-5-2 0-16,-2 2 2 0,0-3-2 0,-2 3 2 16,2-2 2-16,-2 0 0 0,-3 2-3 15,3 0 1-15,-2-2-2 0,1 2 1 0,-3 0 0 16,4 0 1-16,-5-5 3 0,3 3-1 0,-5 0 2 15,0 2-1-15,3 0 1 0,-14 0-3 0,7 0-3 16,-1 0 0-16,3 0 0 16,-2 0-2-16,0 0-3 0,2 0-2 0,0 0-9 0,4-2-14 15,-1 2 21-15,-1 0-33 0,-4 2-8 0,-1-2-15 16,-3 2-23-16,-3 5-88 0</inkml:trace>
  <inkml:trace contextRef="#ctx0" brushRef="#br0" timeOffset="1890.7634">18369 5653 13 0,'-3'-2'32'16,"3"-2"-5"-16,-2-1-2 0,2 3-3 0,0-2-5 15,0 1 5-15,0-1-1 0,0 2 0 16,0-3-5-16,0 3-2 0,0-2 2 0,0 2-3 16,0-1-7-16,0 1-5 0,2 0-2 0,-2 0-1 15,3 0-1-15,-3 2 3 0,0-3 1 0,0 3 7 16,0-2 7-16,0 2-2 0,2 0 7 16,-2 0 2-16,0-2 0 0,2 2-4 0,-2 0-9 15,0 0-2-15,2 0 1 16,-2 0-2-16,0 0 2 0,0 0-3 0,0 0 3 15,0 0-4-15,0 0 1 0,0 0-2 16,3 0 0-16,-3 0-3 0,0 0 3 0,0 0-5 16,0 0 1-16,0 0-1 0,2 0 1 0,-2 0-1 0,0 0 2 0,0 0 0 15,0 0 4-15,0 0 12 0,0 0 1 0,0 0 2 16,0 0-7-16,0 0 0 0,0 0-5 16,0 0-5-16,0 0 1 0,2 0 2 0,-2 0-4 15,0-2-1-15,0 2-1 16,2-2 1-16,-2 2-3 0,0 0 1 0,0-3 1 0,2 3 0 15,1 0-1-15,1-2 0 0,-2 2 0 0,3 0 1 16,1-2 0-16,1 2 0 0,-1-2-1 0,3 2 3 16,2 0-2-16,0-2 1 0,3-1 0 0,-1 1-1 15,2 2 1-15,3-2 1 0,2 0-2 16,8-1 2-16,1 1-2 0,0 0 1 0,-1 0 0 16,1-3 2-16,0 3-1 0,-3-2 0 0,1 2 1 15,-1-1 0-15,5-1 0 0,0-3-2 16,11 3 2-16,0 0-1 0,-1-1 2 0,1 3-2 15,-4-2 0-15,1 1-1 0,-8 1 1 0,0 0-1 16,0 0 2-16,-2 0-3 0,4-1 2 0,2 3-1 16,11-2 0-16,3 0 0 0,-1 2 1 15,-1 2-3-15,-3-2 3 0,-2 5-2 16,-3-5 1-16,3 0 1 0,5 2-3 16,1 0 2-16,-2 0 2 0,-2 3-2 0,-6-3 3 0,-5 0-3 0,-6 2 4 15,-1 1 0-15,0-5 2 0,-1 2-2 0,3 0-1 16,3 0-1-16,2-4-1 0,3 2 0 0,3 0 1 15,1 0-2-15,-3 0-1 0,1 0 3 16,-5 0-2-16,0 0-1 0,-4-4 2 0,6 4-2 16,-2-2 1-16,2 2 0 0,5 0 1 0,-7 0-2 15,0 0 2-15,-2 2-2 16,-2-2 3-16,-1 0-3 0,-1 2 2 0,-1 0-1 0,3-2 1 16,2 2-2-16,11-2 2 0,6-2-3 0,5 2 2 15,2 2-1-15,-6-2 3 0,-5 3-3 0,-4-3 1 16,-5 0-1-16,5 0 1 0,4 0 1 15,4 0-1-15,5 0-1 0,-4 4 1 0,-1-2 1 16,-8 3-2-16,2 1 2 0,0 1-1 0,6-3 1 16,9 1-1-16,3 1 0 0,-5 3 0 0,-2-2-1 15,-7-1 2-15,-4 1-1 0,0-3-1 16,4 1 2-16,5-5 0 0,0 2-2 0,-5 0 2 16,-2 0-1-16,-9 1 3 0,-6-3 1 0,0 0 0 15,-3 0 0-15,5 0-3 0,2 0-1 0,9-3-1 16,2 1 1-16,0 2-1 0,0 0 2 15,-4 0-2-15,-3 0 2 16,1-2-2-16,-3 0 2 0,9 0-3 0,3-1 2 16,8 1 0-16,2 2 0 0,-6 0-1 0,-7 0 1 0,-4 0 0 0,-7-2-1 15,2 0 1-15,0 2-1 0,3-2 2 16,4-1 0-16,-1 1-1 0,4 2 1 0,-6 0-1 16,1 0-1-16,-9 2 1 0,2 1 1 0,0-1-2 15,2 0 2-15,9 0-3 0,3 0 3 0,1 1-1 16,-2 1 0-16,-4 0-1 0,-9-1 2 15,-6-1-1-15,-5 0 1 16,-2 0 1-16,-7 0-2 0,-2-2 3 0,-2 3-3 0,-3-1 1 0,1-2 1 16,-5 0-2-16,-11-2 2 0,5 2-2 15,2 0-2-15,-3 0 2 0,5 0-2 0,0 0-10 16,-2 0-9-16,2 0-29 0,-2-3 29 0,6 6-18 16,-4-1-13-16,0-2-35 0,-2 4 35 0,-2 1-150 15</inkml:trace>
  <inkml:trace contextRef="#ctx0" brushRef="#br0" timeOffset="3688.6812">18574 5490 9 0,'4'-2'13'0,"3"-3"-9"16,-1 5-1-16,-1 0 2 0,4-2-1 0,-3 4 1 15,3-2-2-15,0 3-2 16,0-1 3-16,2 2 1 0,0 1 4 16,0 1-4-16,2-1 6 0,2 4-3 0,-1-3 0 0,3 1 7 0,3-1-4 15,2 1-3-15,13-3 2 0,3 1 2 0,2-1 1 16,-1-2-1-16,3 1-1 0,0-3-1 16,0 0-5-16,-2 0 0 0,8 0 2 0,-2-3 2 15,1 1-5-15,1-2-3 0,1-1 1 0,8 3-1 16,-6 0-5-16,-7 0 3 0,-7 2-2 0,-1-2 2 15,1-1 2-15,7-1 0 16,7-3 1-16,2 5-1 0,2-2 1 0,-2 2-3 0,-7-1 1 16,-2 3-1-16,-2-4 3 0,2 4 2 0,3-2 5 15,1 0 1-15,1 2-2 0,-1 2-5 16,-8 0 2-16,0-2-4 0,-5 2 1 0,-2 0-1 16,7-2 1-16,-3 0-1 0,7 3 2 15,2-1-1-15,-1-2 0 0,-4 4 1 16,-3-2-3-16,-5 1 1 0,-7-1-2 0,3-2 0 15,-2 2 1-15,1 0 0 0,-1-2-2 0,-1 2 0 0,1 1-44 16,-5-1-59-16</inkml:trace>
  <inkml:trace contextRef="#ctx0" brushRef="#br0" timeOffset="34092.6361">16228 13635 16 0,'-5'-7'77'0,"1"1"32"0,-3 1-33 0,3 1-19 16,0 2-18-16,-3-3-3 0,2 1-21 0,3 2-6 0,-2-1 1 15,2 1 3-15,-3 0-4 0,12 2-4 0,-5 0 2 16,0 2 2-16,-2-2 2 0,0 0-2 15,0 0-6-15,-4-2 0 0,4 2-2 0,-5 0-2 16,3 0 4-16,2 0 3 0,0 0 0 0,2 2 3 16,1 0-2-16,-1 1-1 0,2-1 3 0,-2 4 6 15,3-1-9-15,2-1 6 0,-1 1 4 16,3 1 2-16,0 1-2 0,2-1 0 0,2-1-3 16,2 1 6-16,1 1 1 0,2 0-2 0,-1-3-7 15,5 3 2-15,0-3-7 0,11 3 3 0,0-3-3 16,5 3 0-16,2-3-1 0,-1 1-3 15,3-1-2-15,2 0 0 16,11 3 1-16,-4-3-2 0,-2-1 2 0,1-1-1 0,-1 0-1 0,10-2 4 16,-1 0-2-16,-8-2 2 0,-6 4-1 0,-6-2 5 15,-5 0 0-15,-6 0 0 0,1 2 0 0,-1-2-2 16,1 2-3-16,1-2-2 0,4 0 0 16,-2 3 0-16,4-1 0 0,-4 2-3 0,-2-4 3 15,-3 5-2-15,-4-1 0 0,-2-2 2 0,-2 3-2 16,-3-3 3-16,-2 2-2 15,-2-1-1-15,0 1-1 0,0-2 1 0,0 3 2 0,0-3 1 16,-2 0-2-16,2 2 0 0,-2 1 1 0,2-3 0 16,-2 0 0-16,0 5-2 0,2-5 4 15,-2 0-4-15,2 3 2 0,-3-3 2 0,4 0-2 16,-4 0 2-16,1 3 0 0,2-3-2 0,0 0-1 16,2 0 3-16,1 1-1 0,1 1 0 15,1-2 0-15,-1 0-3 0,3 1 3 0,-3 1 0 16,0-4-2-16,1 0 1 0,-3 2 0 0,3-2 3 15,-8 0 3-15,3 0-1 0,-2-2-1 0,2 2 4 16,-4-2-6-16,-1 2 3 0,-1 0-2 0,-3-2-2 16,3-1 1-16,-1 3-3 0,-2 0 1 15,0-2 0-15,3 0 1 0,-3 2-2 0,2-4 1 16,-4 4 2-16,5-5-2 16,-5 5 1-16,4-4 1 0,-2 1 2 0,1-1 2 15,-1 0-5-15,0-1 3 0,0-1-4 0,3-1 1 0,-5 0-1 16,4-4 1-16,-4 3-2 0,4-6 1 0,-1 1 0 15,1 0 0-15,-2-3 0 0,3 1 1 0,-3-3-3 16,0 3 1-16,2-3 3 0,-1 3-4 0,1-3 2 16,-2 1 0-16,1-3-3 0,1 0 2 15,0-2-1-15,-1 0 2 0,1-2-1 0,-2-1 0 16,3-1 0-16,-3-1 2 16,0 1-2-16,0-3 0 0,3-2 1 0,-5 3 0 0,0 3 0 0,2 1-1 15,0 0 2-15,-2 4-2 0,0 2 3 16,0 1-3-16,0-1 1 0,0 1-1 0,2-1 2 15,-2-2-3-15,0-2 2 0,0 0 0 0,0 0-1 16,2 0-1-16,-4 0 0 0,0 0 2 0,0-2-1 16,0 4-2-16,-5-5 2 15,3 6 2-15,-5-1-1 0,2 2 0 16,-2 0 2-16,0 3 0 0,3-3-2 0,-1 3 1 0,1 0-2 0,1-3 1 16,3-2-2-16,0 0 2 0,2 0-2 0,2 1 2 15,-2-6 0-15,0 5 0 0,2-2 1 16,0 3-1-16,1-4-2 0,-1 6 2 0,0-1-1 15,-2 1 0-15,2-1-1 0,-2 2 3 0,0 1-1 16,0 2 1-16,-2-3-2 0,2 3 1 16,0 0 0-16,-2-3 0 0,0 3 1 0,2-2-2 15,0 2 2-15,0-1 0 0,0-1-1 0,0 2 0 16,2-3-1-16,-2 1 0 0,0-1 1 0,2 3 0 16,0-2-2-16,0 2 1 0,-2-1-2 15,3-1 2-15,-3 4 0 0,0-2-1 0,-3 2 1 16,3 2-1-16,-2 0-2 0,0-2 4 0,-2 7-4 15,-1-3 3-15,1 0 0 0,-3 3-1 0,1 2 0 16,-3-3 1-16,0 3-1 0,0 0 3 16,-2 0-3-16,0 2 3 0,-2 0-1 15,-3 0-1-15,-1 0 2 0,-3 0-1 16,-2 0 0-16,-2 2 1 0,-1-2 0 0,-5 0-2 16,-8 4 2-16,-2-4-1 0,1 5 0 0,-1-3-2 15,5 0 4-15,2 0-2 0,4-2 0 16,0 0 0-16,-2 0 0 0,3-2 0 0,-1 2 0 15,0-2 1-15,-1 2-1 0,-1-2-1 0,-2-1 2 16,4 3-1-16,-2 0 1 0,2-2 0 0,3 2-2 0,2-2 1 16,2 0-1-16,-3 2 3 0,1-2-3 0,2-1 2 15,-7 3-1-15,1 0 0 0,-3-2 1 0,-2 0-1 16,-2 2-2-16,-3 0 4 0,3 2-3 0,0-2 3 16,4 0-4-16,2 0 2 0,0 2 0 15,1-2 1-15,1 0 0 0,1 0-1 0,-5 0 0 16,7 0 0-16,-3 0 0 0,3 0 0 0,2 0 0 15,0-2 0-15,0 2 1 0,2-4-2 16,2 2 2-16,1-1 0 0,-1 1-3 0,3 0 1 16,1 0 2-16,3 2-1 0,-2 0 0 0,2 0 1 15,0 0-3-15,4 0 1 0,1 0 0 0,-1 0-1 16,1 2-2-16,1 0 2 0,3 3-1 16,-5-3 1-16,7 2-1 0,-4 3 2 15,2-1 0-15,0 1 1 0,2 2-1 16,-3 0-1-16,1 2 3 0,2 2-3 0,-2 2 2 0,2 1 1 0,0 4-2 15,0 0 3-15,0 4-3 0,0 0 1 0,0 2 1 16,-2 1 1-16,0 2-3 0,-1-3 1 0,1 9 0 16,-2-2 0-16,-1 3 1 0,-1-1-2 15,-1 2 2-15,-2 3 0 0,3 0 1 0,-5 6 1 16,2-4-1-16,0-9-1 0,2-2 2 0,3-7 1 16,0 0 0-16,-1-1-3 15,1-1 0-15,1 0 3 0,1 0 1 0,0 2-2 0,2 0-1 16,2 3 1-16,0-1 1 0,-2 3-3 0,5-1 0 15,-1 3 0-15,1-2-1 0,-1 2 0 0,1-5 0 16,-3 3 1-16,0-3-2 0,2 1 2 16,-1 2 1-16,-1-1 1 0,2 1 0 0,-2 2 1 15,1 0 0-15,-1-1-3 0,-2-1 2 0,0 0 3 16,0-5-4-16,0 0 3 0,0-4-4 16,0 0 3-16,0 0-2 0,-2-7 3 15,4 2-2-15,0-1 1 0,0-1-2 16,3-2 1-16,-1 0-1 0,0 0 1 0,3-2 2 15,-3 0-3-15,1-1 0 0,-1-1 0 0,-2 0-2 16,1-3 2-16,1 1 1 0,-4-1 0 0,2-2 0 0,-2-8 1 16,0 1 3-16,0 5 5 0,0-2 1 0,0 2 0 15,0-2-2-15,0 2-3 0,0 0 0 0,0 0-2 16,0 0-3-16,0 0-3 0,0 0 0 0,0 0 0 16,0 0 0-16,0 0 0 0,0 0 0 15,3 2 0-15,-3 0 0 0,2 0 0 0,-2 1 0 16,0-3 0-16,0 2 0 0,0-2 0 0,0 0 0 15,0 0-4-15,0 0-13 0,0 0-11 16,0 0-10-16,0-2-9 0,0 2-22 0,0 0-53 16,0 0-73-16,0 0-186 15</inkml:trace>
  <inkml:trace contextRef="#ctx0" brushRef="#br0" timeOffset="37969.454">20296 12219 24 0,'4'3'39'0,"1"-1"-7"0,-1-2-9 0,-2 0 16 16,0 0-19-16,1-5 10 0,-1 3 0 15,0 0-9-15,-2 0-15 0,2-3-3 0,0 1 1 16,-2-1 3-16,3 3 5 0,-1-2 6 0,-2-1-2 15,0 3 9-15,2-2-1 0,-2 2-7 0,0-3-1 16,0 3 1-16,0-2-3 0,-2-1 6 16,2 3-9-16,0 0 7 15,-2-3-10-15,-1 1-3 0,3 0 1 0,-2-1-1 0,0 3-1 0,2-2-1 16,-2-3-1-16,0 3-2 0,-1-1 3 16,1 1 3-16,0-1-2 0,0-1-1 0,2 1 0 15,-5 1 3-15,5-3-6 0,-2 1 4 0,0-1-2 16,0 0 4-16,-3-1-6 0,3 3 2 0,0-4 0 15,-2 3-3-15,-1-1 0 0,1 1 0 16,-3-6 1-16,3 6-2 0,-3-1-1 16,0-4 0-16,-1 5 3 0,-1-3-3 0,-2 0 5 0,0-2-3 15,-5-2 2-15,-1 2-3 0,-1-3 3 0,0 3-3 16,3 0 1-16,-3-2 1 0,-2 4-1 16,3-2 1-16,-1 3-1 0,-2-1 0 0,3-2 2 15,-3 2-3-15,2-2 1 0,1 2 1 0,1 0-1 16,-1 0 1-16,1 3 0 15,-2-1-1-15,3 1 1 0,-3-1-2 0,-1 5 2 16,-1 0-1-16,-7-1 2 0,1 6-2 0,-5-3 2 0,0 4-2 16,-2-2-1-16,2 3 3 0,-2-1-1 0,2 0-2 15,3 1 2-15,3-3-1 0,1 0-1 0,4 0 1 16,0-2 0-16,3 3 3 0,-1-1-4 0,0-2 2 16,1 2-1-16,4 0 2 0,-3 0-3 15,1 1 2-15,1 1 0 0,-1 0 0 0,0 3 0 16,1-3 0-16,-1 7 0 15,-1-4 1-15,1 2-1 0,-3 2-1 0,1-2 2 0,-1 2 0 16,0 0-3-16,1 0 4 0,1 0-3 0,1 0 1 16,0 0 0-16,1-2-1 0,1-3 1 0,0 3 0 15,0-2 0-15,4 2 1 0,-2-5-1 0,-2 5-1 16,-1-3 1-16,1-1 0 0,0 4 0 0,-3-3-2 16,1-1 2-16,0 4-1 0,-1-3 1 15,1 3 1-15,-3 0 0 16,0 2-2-16,1 0 0 0,-1-2 1 0,-2 6 0 0,5-4 2 0,-1 2-4 15,3 1 3-15,2-3 0 0,5 0-3 0,-3-3 2 16,2 3 1-16,0-2-1 0,1 2-2 16,4-2 0-16,-3 0 2 0,3 2 2 0,0-2-4 15,-3 2 4-15,3-2-1 0,0 4-1 0,-2-2 0 16,1 0 0-16,-1 2 1 16,0 3-1-16,-3-3-1 0,0 2 2 15,1-2 0-15,-1 3-1 0,-2-1 0 0,1-1 1 0,1-1-1 0,-2 0 3 16,2 0 1-16,3-2-1 0,-3 2 2 15,3 1-4-15,0-5 3 0,-1 4-3 0,3-2 2 16,0 2-1-16,0-2 2 0,2 2-1 0,0 1-1 16,0-1-1-16,0 0 0 0,0 2-2 0,2-1 3 15,0 1-3-15,0-2 1 0,0 3 1 16,5-1-2-16,-5 1 3 0,0-1-4 0,3 3 2 16,-3-1 1-16,0-1-2 15,3 1 1-15,-3-1 0 0,2-1 1 0,-2 3-1 16,3-3 0-16,-3 5-1 0,3-4 1 0,-3 1 1 15,4 1 0-15,-3 0-1 0,1-3 0 0,-2 3 1 16,3-3-1-16,-1 3 0 0,0-3 2 16,1-2 0-16,-1 1 2 0,3 1-1 0,-3-4-2 15,1 2 2-15,-1-2 0 0,3 0-1 0,-1 0 3 16,1 0 1-16,-3-2 0 0,3 0 0 0,2 0-1 0,-3-3-2 16,1 3 6-16,4-2-5 0,-2-3 1 0,0 1-2 15,2-1-1-15,-3-2 2 0,3 3 3 0,-2-1-2 16,2-2 1-16,0 1-2 0,3 3 0 15,-1-4-3-15,0 3 0 0,2-3 1 0,1 2 5 16,2 1 0-16,-1-1 1 0,3-2-4 0,2 3 1 16,0-3-1-16,-2 0-3 15,4-2 0-15,-4 2-1 0,2 1 0 0,-4-1 1 0,2 0-2 16,-3 2 3-16,3-1-2 0,0-1 1 0,0 0 0 16,2 0 3-16,0 0-1 0,2 1 1 0,-2-1 0 15,0 0 1-15,2 0 0 0,1 0 0 16,-3 1-1-16,2-3 1 0,0 0-2 0,1-3-1 15,-3 1-1-15,2 2 0 16,-4-4-1-16,0-1 3 0,-1 3-1 0,-1-2 3 16,0-1-2-16,-1-1 1 0,1-1 1 0,0 3-1 0,-3-3-3 0,5 3 1 15,-5-1-2-15,3-1 0 0,-3 1 2 0,5-1-4 16,0-1 3-16,-2 0-2 0,-1 3 2 16,1-3 0-16,-3-1 1 0,-1 1 7 0,-1-2 1 15,0 0-3-15,-2 3 2 0,-2-3-4 0,0 0 1 16,0 0-2-16,-1 0-2 0,-1-2-2 0,0 0 2 15,-1 3 0 1,1-8-4-16,2 3 3 0,-3-2-2 0,1-1 0 0,2-4 2 0,0 0-1 16,-1-4-1-16,1-2 1 0,2-1 1 0,0 1-1 15,0-1-1-15,0 1 2 0,0-1-1 16,0-1-1-16,-2-3-2 0,2-2 4 0,0-2-1 16,2-3-1-16,1-2 0 0,-3 3 1 0,0 6-1 15,-5-2-3-15,3 6 3 0,-2-1-2 16,-3 4 0-16,1 1-1 0,-3 1-1 15,-2 0-1-15,0 0-5 0,-5 0-1 0,-1 0-1 16,-1 0-1-16,-4 2-15 0,0 3-18 0,0-1-6 0,0 3-8 16,-2-1 4-16,4 3-66 0,0 4-29 0,3 3-55 15</inkml:trace>
  <inkml:trace contextRef="#ctx0" brushRef="#br0" timeOffset="39157.111">22205 12083 33 0,'9'-7'71'0,"-2"-2"18"0,-1-2-28 15,-1 2-24-15,-3-4-20 0,0 2-5 0,0 0-4 16,-2-2-9-16,-4 2 4 0,2-2 0 0,-3 4-3 16,-1-4 2-16,-1 2 5 0,-2-3-4 0,-2 3 4 15,-4 0 1-15,-1 0-5 0,-4 0 2 16,-2 2-3-16,-4 1 0 0,-5 3 2 0,2-1 0 15,-4 3 0-15,0 1-1 16,2 0-2-16,-4 4 0 0,0 0 4 16,2 1 4-16,-7-1-4 0,-8 7 1 0,-3-3 0 0,2 3 0 15,1 0 0-15,-5 2 0 0,9 0-3 0,6 0 0 0,5-2-2 16,-2 0-2-16,-3 2 1 0,3-3 1 0,-2 1-2 16,1 0 1-16,3-2 1 0,7 1-3 0,-3-1 3 15,3 2-2-15,4 2 2 0,0-2-2 16,2 2 1-16,0-2 1 0,2 4 0 0,-4-2 2 15,2 4-2-15,1 1 2 0,-6-1-2 0,3 3-3 16,-2 2 3-16,0-1-2 16,0 1 2-16,-1 2 0 0,1 0 0 0,2 0 1 0,0-2 1 15,4 2 0-15,1-4-2 0,1 2 0 0,5-3 1 16,0-1 1-16,2-1-1 0,1 3-1 0,1-3 0 16,-2 3 0-16,0 0 0 0,3-1 2 0,-1 3 1 15,3 2-2-15,-3 0-3 0,5 0 3 16,-3 3-1-16,3-3 0 0,-2 2 1 0,2-2 1 15,-1-2-1-15,3 0 4 0,-2-1 0 0,2-1-4 16,0 0 1-16,2-3-3 0,3 5 4 16,-1-5-2-16,5 3 0 0,-2 0 0 0,2-1 0 15,2 3 0-15,0 0-1 0,0 0 0 0,0 0 0 16,2 2-1-16,-4 0 1 0,4 0-2 0,2 0 3 16,1-2-2-16,1 2 1 0,3 0 0 15,0-2 0-15,0 0 1 0,4-1 2 16,-2-1-1-16,0-3 5 0,3 1 1 15,-1-1-2-15,0 1-1 0,5-1-3 0,-1 1 0 0,1 1-1 0,2 1 1 16,2-3 1-16,2-1 0 0,3 1-2 16,1-4 6-16,-1 2 0 0,-1-4 10 0,1 2-5 15,-1-4-4-15,-6-1-2 0,0 1-3 0,-2-3 1 16,2-1-2-16,-1-1-1 0,8-4 0 0,4-1-3 16,6 1 1-16,1-2 1 0,-5 4 0 15,-2-5-1-15,-2 1 3 0,-7-5 2 16,2 0 0-16,-2-2-1 0,7 0 5 15,2-4-1-15,-1 4-3 0,4-2-1 0,-6-1 0 16,3 1 1-16,-7-2-1 0,-2-1-3 0,1 1 2 0,-4-1 1 0,1-1-4 16,2-1 2-16,3-2 1 0,-3-2 0 15,2-4 1-15,-6-3-3 0,1-2 0 0,-5 0-2 16,-1-2 1-16,-4-2 2 0,0 0-2 0,0-1 0 16,-3 3 4-16,1 2-1 0,-5-2 6 15,0 3-9-15,-6-6 5 0,0-3-4 0,-5-6-3 16,0 1 2-16,-2-2-2 0,-2 2-3 0,-5 2 4 15,0 5 2-15,-6 1-3 0,0-1-2 0,-5-3-1 16,1 0 2-16,-1-1-4 0,-4-1 2 16,0 2 0-16,-7 3-1 0,-2 1 1 0,-4 5 3 15,0 5-7-15,-5-1 0 0,3 3-9 0,-1 0 7 16,1 0-9-16,4-1-6 16,-3 6-11-16,1-1 14 0,-7 2 0 0,-6 5-10 0,-12 0-9 0,-2 8-37 15,3 1-34-15,4 8-64 0,9 3 85 16</inkml:trace>
  <inkml:trace contextRef="#ctx0" brushRef="#br0" timeOffset="40468.8701">20152 13084 22 0,'9'-3'65'0,"-2"-1"35"0,-1 0-11 0,-1-3-51 16,2 3 8-16,-3-1-20 0,0 1-5 0,-1-3 6 16,3 3-5-16,-4-1-3 0,1 1-4 15,-1 2-1-15,0-3-1 16,0 1-2-16,0 0 0 0,-2-1-7 0,3 3-1 0,-3-3-3 0,0 1 0 15,0 0-2-15,0-1 0 0,0 3 1 16,-3-2-2-16,1-1 2 0,0 1 0 0,-2-3 1 16,-1 3-5-16,-4-3 6 0,1 1 2 0,-4 1 0 15,-1 1-1-15,0-1-3 0,0 1-1 16,-3 2 2-16,-1 2 0 0,1-2-1 16,-1 4 1-16,-1-2-2 0,0 4 3 15,3-2-2-15,-3 3 1 0,3-1 1 0,-5 7-2 0,2-4 1 0,1 2-1 16,6-3 1-16,-5 1 0 0,-4 2 0 0,1-1 0 15,-1 4-2-15,-2-1 2 0,0-3 0 16,-3 3-1-16,1 3 1 0,0-3-2 0,0 4 1 16,2-4 0-16,2 2 1 15,0 1-2-15,0-1 1 0,2 0 2 0,1 5-2 16,1-3 0-16,3 1 2 0,0-1 0 0,-3 5-2 16,5-3 1-16,-2 5-1 0,4 1 0 0,-2-1 2 0,3 0-4 15,1 0 4-15,-2 0-1 0,2-2 1 0,1-1-2 16,1 1 1-16,-1 0-2 0,-1 0 2 0,1 0-1 15,1-3 2-15,-1 1 0 0,1 0-1 16,-1-3 0-16,-1 1 0 0,0-3 1 0,3 2 0 16,2-4 1-16,-3 2-1 0,3 1 0 0,0-1-1 15,2 0 0-15,0 3 1 16,0-3 1-16,0 2-2 0,0 1 3 0,4-3-2 0,-1 2 3 16,-1 3-1-16,4-3-2 0,-1 3-1 0,1-2 0 15,1 1 3-15,2-4-2 0,-3 5-1 0,3-3 1 16,0 1 2-16,4-3 2 0,1 0 2 15,-1 1-2-15,4-1-2 0,3-2 2 0,0 4 2 16,4-4-1-16,-2-2-2 0,0 0 3 0,3 2 2 16,-1-2-1-16,-2 0-1 0,0-3-2 15,0 3 0-15,0-2-2 0,0 1 0 0,2-3 0 16,1 1 2-16,-1 3 0 0,-2-4 0 0,0-1 4 16,0-4 4-16,-4 0-1 0,-1 0-1 0,-1-4 0 15,1-1-2-15,-1-4-1 0,1 3 2 0,1-3-4 16,0 0 0-16,-1 0-1 0,1 1-1 15,2-1 2-15,-5-2 2 0,1 2-2 16,1 0-3-16,-1-2 0 0,-1 0 4 16,-1-2-2-16,-1-3-2 0,0 1 0 0,0-5 2 0,-2-2-2 15,-2-4-5-15,0-3 4 0,0 0-1 0,-5-6-4 16,3-2 2-16,-3-3 0 0,-4-4-2 0,5 2 4 16,-3 4-4-16,0 3 2 0,-2 2-1 0,-2 0-2 15,0-2-4-15,-3 2-1 0,-2 2 2 0,-1-2-5 16,-1 2 6-16,-4 4-3 0,-3 3-4 15,-1 2-6-15,-5 0 8 0,-3 4-23 0,-1 3 1 16,-3 2-6-16,-2 2 4 16,0 2-8-16,-4 0-4 0,4 2-26 0,0 1-7 0,3 1 12 0,1 3-95 15,7 0 104-15</inkml:trace>
  <inkml:trace contextRef="#ctx0" brushRef="#br0" timeOffset="41688.2373">21905 13465 1 0,'9'-9'66'0,"-2"0"25"15,2-4-29-15,-5 0-11 0,5-2-33 0,-5-1 0 16,1-2 5-16,-3 1-9 0,0-1-4 15,-2 1 1-15,0-1-4 0,-4 0-3 0,-1 3-1 16,-1 2 0-16,-3-3 2 0,-2 1-4 0,0 4-1 16,-3-2 0-16,-1 4 1 15,-3-2 0-15,1 2 1 0,-3 2-2 0,-2 1 0 0,-2 1 5 16,-1 1 3-16,-3 2 1 0,-1-1-7 0,-2 1 1 16,0 2 0-16,-2-2 2 0,2 2 1 0,-2 0-1 15,5 0 0-15,-3 2 2 0,0-2-2 16,2 5 0-16,-8-1-2 0,4 0 0 0,-3 3-3 15,3-3 2-15,2 1-1 0,-2 1 0 0,3-1 0 16,1-1-1-16,5 5 0 0,-3-2 2 16,5-1-3-16,0 3 3 0,2 0-2 0,0 2-1 15,-2 0 1-15,2 2-1 0,1 3 2 0,-3-1-2 16,2 3 1-16,0-3 1 0,-2 5 3 0,2-2-4 16,2-1 1-16,-1 1-1 0,3 0 4 0,-2-3-3 15,3 0 2-15,0-1 1 0,-1 1-1 16,3-2 0-16,2 1-2 15,0-1-1-15,2-2-1 0,0-2 2 0,3 4 0 16,1-2 3-16,-1 2-3 0,1 0 3 0,1 3-3 0,2 1 1 16,-1-1-1-16,1 4 4 0,0-3-1 0,2 3 0 15,0 2 3-15,0-4-2 0,0 6-1 0,2-4 2 16,-2 2 0-16,2-2 0 0,1 2-3 0,-1-2 2 16,0 0-3-16,2-1 3 0,1 1-1 0,1-4 2 15,1 1 2-15,2 1-3 0,0 0-3 16,2-3 3-16,0 1-5 15,0-1 1-15,2 0 1 0,-4 1-3 0,2-1 1 16,0-2 6-16,0 1 0 0,0-1 2 0,0 2 2 16,2-1-3-16,3-1 0 0,-1 0 4 0,3 0 1 0,1-2-3 15,4 0-2-15,3 0 1 0,-2-2-2 0,5 0-3 16,-3 0 3-16,3-3-2 0,0-1-1 0,4-1 2 16,-2-2-1-16,4-4 7 0,5 0 5 0,4-7 0 15,2 0-3-15,-4-2-1 0,-2 0-2 16,-5-2-3-16,-2 0-2 0,-4-3-1 0,1-1-2 15,1-1 2-15,5-2-2 0,1-2 0 0,-2-2 3 16,1 0-1-16,-3-3 2 0,-5 1 0 0,1-7-3 16,-7 0-2-16,-2-7-2 0,-7-4 0 15,-2-7 1-15,-6-4-4 0,-1-2-1 0,-2 2 1 16,-4 6-3-16,-2 5 0 0,-5 4 3 0,-2-2-1 16,0 5-4-16,-9 0-3 15,0-1-9-15,-9 5-1 0,1 2 2 0,-5 5-7 0,0 1-11 16,-1 8-15-16,4 6-3 0,-1 0-6 0,2 4-75 15,3 3-109-15</inkml:trace>
  <inkml:trace contextRef="#ctx0" brushRef="#br0" timeOffset="60168.6833">17588 16307 26 0,'-11'0'22'0,"2"0"-13"16,3-2-7-16,-1 2 0 0,-2 0-4 0,5 0 0 16,-5 2-2-16,2 0 2 0,1 1-3 0,-1 1 5 15,-2-2-4-15,3 3-3 0,-1-1-1 16,1 0-6-16</inkml:trace>
  <inkml:trace contextRef="#ctx0" brushRef="#br0" timeOffset="62171.9825">17185 16607 42 0,'-3'0'32'0,"1"0"-15"16,0 0 4-16,0 0 12 0,2-2-21 0,0 2-16 16,-2-2 3-16,2 2 2 0,0 0 3 0,-3 0 5 15,6 0 17-15,-3 0-19 0,0-3 14 16,2 3 5-16,-2 0-6 0,2-2-5 0,0 2 0 15,3 0 5-15,-3-2 11 0,2 2-8 0,1 0-2 16,-1 0-10-16,5 0 2 16,-2 2-3-16,1-2 2 0,3 2 1 0,3 1-2 15,1-3-1-15,0 0 4 0,5 0-5 0,2 0-5 0,0 0 0 16,3 0-1-16,3-3 0 0,1 1 2 0,0 0-2 16,-3 0 2-16,-2 0 2 0,-2-1-4 0,0 3 3 15,1-2-3-15,-1 2 3 0,0 0-4 16,2 2 1-16,2 1 2 0,3-3-4 0,6 4 1 15,3-2 1-15,-1 3-2 16,1-3 0-16,-3 2 1 0,-2-2-2 0,-2 3 3 0,2-3-4 16,-2 0 2-16,2 3-2 0,0-1 2 0,2 0 1 15,5 1-2-15,-3-1 4 0,-1 3-1 0,-5-5 2 16,0 0-4-16,-5 3 1 0,0-3 2 0,3 2-1 16,0 1 2-16,-1-1-2 0,5-2 3 15,7 3-2-15,2-3-2 0,2 2 0 0,-2-1-2 16,-2 1 2-16,-5-2 0 0,2 0-2 0,1 3 3 15,2-1-1-15,-1-2-2 0,1 3 1 0,-2-3-1 16,-1 0 0-16,-6 0 2 0,-2 1-2 16,-1-1 3-16,-4-2-4 0,3 2 3 0,-1-2-2 15,-1 2 1-15,-1 0-1 0,0-2 1 0,3 3 0 16,-3-1 1-16,2 0-2 0,3 3 3 16,0-3-3-16,-3 0-1 0,3 2 1 15,-3-1 1-15,1-1-2 0,-7 0 2 16,2 0-3-16,-5 0 3 0,-1 1-1 0,-1-1 1 0,-2-2 0 0,1 2 1 15,-1 0 1-15,0-2 1 0,0 0-1 0,3 0 1 16,-3 2-2-16,0-2 0 0,-2 3-2 0,0-3 1 16,0 0-1-16,-2 0 1 0,-5 0-2 15,3 0 3-15,-5 0-2 0,3 0 1 0,-14 0 0 16,7 0 4-16,-1 0 3 0,1 0 4 0,2 0-4 16,0 0 5-16,-2 0-5 15,2 0 2-15,0 0-2 0,0 0 3 0,4 0-4 0,1 0 1 16,-5 0 0-16,4 0 1 0,-4 0 0 0,2 0 0 15,-2 0-9-15,3 0-3 0,-3-5 1 0,2 1 2 16,-2-1-1-16,0-1-2 0,2 1 3 16,0-3-2-16,-2 1 3 0,2-2 0 0,-2-2-3 15,3 2 3-15,-1-2-2 16,-2 2 0-16,0-4 0 0,2 2 1 0,-2-2-2 16,2 2 4-16,-2-5-3 0,0 1 0 0,0-3 0 0,0 1 3 15,0-1-4-15,0 0 1 0,2 1 1 0,-2-3-1 16,0 0 1-16,0 0 0 0,5 0-3 0,-5 1 3 15,2-1 1-15,0 0-2 0,1 0 1 0,-1 2-2 16,0-1 2-16,0-1-1 0,0 4 2 0,-2-1-3 16,0-3 1-16,0 2-3 0,-2-2 2 15,-2 0 2-15,-1 1-1 0,1-1-2 0,-3 0 0 16,-2 0 1-16,3-2 1 0,-5 0 1 0,0 0-1 16,2 2 1-16,-2 0 0 0,4 3-2 15,1 1-1-15,1 1 0 0,3 2-1 0,0-3 4 16,-3 5-1-16,5 0 0 0,-2 0 1 0,2 0 1 15,0 4-1-15,0 1 0 0,0-3 0 0,2 2 1 16,-2 3-1-16,0 0-1 0,0 1 0 0,0-1 1 16,3 0 1-1,-3 1-1-15,2 1 0 0,-2 0-2 0,0 0 0 0,0-1-2 0,0 1 2 16,0-2-2-16,2 2 1 0,-2-1 2 16,0 1 0-16,0-2 1 0,0-1 0 0,-2 3 0 15,2-2-2-15,0 2 2 0,0-1-2 0,0-1 1 16,0 4 0-16,0-4-1 0,0 4 2 0,-2-3-3 15,2 1 2-15,0 2-3 0,-3 0 3 0,3-2-2 16,0 2 1-16,-2 0-1 0,0-2 5 16,0 2-6-16,0-2 4 0,-3 2-5 0,1-3-3 15,-1 1 6-15,-1 2 0 0,-1-2 1 0,-2 0 0 16,1 0-1-16,-3-1-4 0,-7 3 2 16,5-2 4-16,-3 0 0 0,-6 0-2 0,-2 2-1 15,0-2 1-15,-5-1 1 0,0 3-1 0,-1 0 2 16,-6-2-2-16,3 0 0 15,-4 2 0-15,1 0-2 0,-8 2 1 0,5-2 3 16,-1 2-6-16,0-2 1 0,1 0 0 0,-1 0 3 0,-4 0 1 16,-7 0-1-16,0 0 0 0,7 3-3 0,0-6 5 15,7 3 0-15,-1-2-2 0,-6 2 4 0,2-2-2 16,-4 2 0-16,2 0 0 0,2 0 0 16,2 0-1-16,7 0 0 0,2 0-3 0,3 0 0 15,-1-2-2-15,-2 2 3 0,0-2 2 0,-2-1-1 16,-2-1 0-16,0-1 3 15,-3 3-1-15,3-2 1 0,2 2-1 0,4-3 0 0,0 3 0 0,3-5 1 16,-3 3-3-16,3-3 2 0,-3 1-1 16,1-1 0-16,-3 1 2 0,-2-1-1 0,4 3-1 15,-2-3 0-15,2 5 0 0,3 0-6 16,-1-1-4-16,3 1 5 0,2 2 0 0,2 0 5 16,3 2 0-16,-3 1 2 0,4-1-1 0,3 0-1 15,-2 5 1-15,4-3 1 0,-3 0-2 0,1 1 2 16,0 1-2-16,0-1 1 0,-3 1-1 0,3 3 2 15,-2-2 0-15,4-1-2 0,-3 1 1 16,3 2 1-16,0-5-2 0,0 3 3 0,0 0 0 16,3-3-3-16,1 0 1 0,-2-1-1 0,2 3-1 15,3-4-2-15,0 1-3 0,1 1 6 16,-1-2 3-16,2 3-2 0,0-3 3 16,2 4-3-16,-3-1 0 0,1-1 3 15,0 3-3-15,2 2 0 0,-2-5-1 0,0 5 2 0,2 2 0 0,2-2-1 16,0 2 1-16,-2 0 1 0,2 2-2 0,0 0 3 15,3 0 0-15,-3 3 0 0,2 2 2 16,1-1 0-16,-3 1 1 0,0 4-2 0,0-2 2 16,1 2 2-16,-3 2-2 0,0 0-2 0,0 3 0 15,0-3-2-15,-3 0-2 0,3 0 3 0,-2 1-2 16,0 1 0-16,-2-2 1 16,-1 1-3-16,1-3 2 0,-3-2 0 0,1-1-2 0,1 1 0 15,-1 0 0-15,1 0-8 0,1-2-27 0,2 1-28 16,-1 4-54-16,3-1-123 0</inkml:trace>
  <inkml:trace contextRef="#ctx0" brushRef="#br0" timeOffset="63360.0169">19495 16545 32 0,'0'9'84'0,"0"0"36"0,-2-2-83 0,0-3-35 0,2-4-7 0,0 2 4 15,0-2 5-15,0 2-3 0,0-2 1 0,2 0 0 16,0 3 0-16,3-1 1 0,1-2-1 15,3 4-3-15,0-2 2 0,2 1-2 0,-2 1 14 16,4 0 4-16,-2 3-1 0,5-3 10 0,-3 3 2 16,0 2-10-16,2 0-3 0,-1 2 13 15,8 2-9-15,-2 2 13 16,-3 1-14-16,3-1 7 0,0 3-10 0,0 2 0 0,2 0-7 0,0 2 3 16,0 2-1-16,0 5-2 0,9 4 2 0,0 2 1 15,2 2-4-15,2-1-3 0,9 3 4 16,0-3-3-16,0-3 1 0,-6-5 2 0,2 1 1 15,-10 2 0-15,1 2-5 0,-4 2-1 0,-1 5 1 16,-2-3-3-16,1 5-1 0,1 0 2 0,3 0-4 16,-3 0 2-16,1-7-1 0,-5 1 4 15,-2-3 0-15,-1-5 6 0,1-1-3 16,0-3 1-16,-2-2-2 0,-3-2 1 16,3-3-2-16,-5-1-1 0,0-3 0 0,1 0 1 15,-6-4-3-15,1 0 0 0,-2-2-2 0,-3-3 1 16,1 0-1-16,-3 1 2 0,2-3 0 15,-8-9-2-15,2 5 1 0,-1 0 0 0,1 2 0 16,2-2-2-16,0 2 2 0,0 0-1 0,0 0-5 16,0 0-14-16,0-2-6 0,0 2-19 0,-2 0 10 0,2 0-12 0,0 0-31 15,-2 0-50-15,4 2-75 0</inkml:trace>
  <inkml:trace contextRef="#ctx0" brushRef="#br0" timeOffset="65280.8111">19317 16594 50 0,'6'0'49'16,"-1"-2"5"-16,-1-1 34 0,-2 1-36 0,1-2-21 16,-1 2 9-16,2-3-8 0,-2 3-14 0,1 0-3 15,1 0-10-15,-2-1-3 0,0 1-4 16,1 2 3-16,-3-2-1 0,2 2 6 0,0-2 8 15,-2 4 1-15,5-2 4 0,-3 2-1 0,2 3 2 16,-2-1-9-16,3 0 3 0,-1 3-2 16,3 2-2-16,-3 0-2 0,3 2-1 0,2 2 0 15,-3 0-1-15,3 0 1 0,-2 1-5 0,-1 1 10 16,7 7-6-16,-4 0-1 16,2 0-2-16,-2 0 0 0,-2 5-2 0,2-1 2 15,-3-2-2-15,1 5-2 0,-1 0 1 0,-1-3-1 16,1 5-1-16,1-5 2 0,-3 1 0 0,3-3-2 0,-2 0 3 15,-1-4-1-15,0 0-1 0,1-2 2 0,-1-3-1 16,1-2-2-16,-5-2 2 0,4 0-2 0,-4-4 3 16,2 0 0-16,0-3 0 0,-2-2 19 15,0-8 7-15,0 1 3 0,0 7-7 0,0 1-22 16,0-3-3-16,0-5 0 16,-4-1 0-16,2-5 1 0,0 4-1 0,-3-4 1 0,1-4-3 0,-3-3-4 15,3 0 3-15,-5-4 2 0,4-2 0 16,-1-2 3-16,-1-1-1 0,1-4 1 0,-3-11 1 15,4 3-2-15,-3 1 0 0,3 3 1 0,-4 0-1 16,5 2 4-16,0 2-3 0,-1 2-1 0,3-2 2 16,-2 2 1-16,1 3 0 0,1 0-2 15,-2 3 0-15,4 1 1 16,-5 0 1-16,5 5-1 0,-4-3 6 0,4 4-5 0,-2 3 2 0,2 2-2 16,-3 2-1-16,3 1 1 0,0 3-3 15,0 1 0-15,0 10 0 0,0-3-2 0,0 1 1 16,0-4-4-16,0 0 1 0,0 2 4 0,0-4 0 15,0 2 1-15,0 0 1 0,3 0-1 0,-3 4-1 16,4 1 4-16,-2-1-5 0,0 5 3 16,3 0 1-16,-1 0-2 15,1 2 0-15,1 0-1 0,3 0 3 0,-2 0-1 0,2 0-2 0,2 0 3 16,0 2-2-16,4 0 0 0,1-4 2 0,1 2-2 16,10 5-1-16,1-3 3 0,1-4-1 15,0-1 1-15,1-1-3 0,1-3 2 0,2 1-1 16,-4-1 0-16,2-4 0 0,-2 2 0 0,-1-2 1 15,1 0-3-15,-5 0 1 0,7 0 1 0,-7 0 0 16,1 3 1-16,-6-3-3 16,-1 2 2-16,-3 0-1 0,-4 0-1 0,3 0 2 0,-5 1-3 15,-3-1 0-15,-1 0-3 0,1 3 3 0,-6-3-1 16,2 0 4-16,-2 2-3 0,0 1 2 0,-2-1 1 16,0 3-1-16,0-3 1 0,-3 1 2 15,1 1-1-15,0-1 2 0,-3-1 0 16,5 3 0-16,-3-3 0 0,1 0-2 15,-3 1-1-15,3 1 2 0,-5-1-3 0,0-1 3 16,0 5-2-16,-2-2 0 0,0 2 0 0,0-1-1 0,-2 3 0 16,2 0 2-16,-9 3-2 0,0 1 4 0,3 3-4 15,-1-1 1-15,-2-1 1 0,3 1 1 0,-1 1 0 16,-2 0 3-16,-4 2-2 0,0-3-1 0,-1 3 1 16,-3-2-1-16,-3-1 3 0,-4 3-5 15,-1 0 1-15,5-5 2 0,5-4-2 0,6 0-2 16,0-2 1-16,5-2 0 15,6 0 0-15,-2-1-2 0,2-1 3 0,0-3-1 0,3 4 2 0,1-6-2 16,1 5 0-16,2-5 3 0,8-5 4 16,-1 5 0-16,-3-2 12 0,0 0-11 0,-2 2-5 15,0 0 1-15,0 0 3 0,-2 2-4 0,0-2-4 16,2-2 2-16,0 2-3 0,4-2 3 16,-2 0-3-16,5-3 2 0,0-1 1 0,1-1-2 15,3-2-1-15,0 0 2 16,3-2-2-16,1 2 2 0,1-4-2 0,-1 0-2 0,0 0 3 0,3-3-1 15,0-1-2-15,-1 1 3 0,8-6 1 16,-1 0 0-16,-2 2 0 0,-4 3 1 0,1-1-2 16,-3 0 3-16,-1 5 0 0,-4 0-1 0,0 2 0 15,-2 2 0-15,-4 0 1 0,1 5-4 0,-4-1-1 16,-2 5-3-16,0 3 0 0,0-3-2 16,-2 0-5-16,2 0 3 15,2-3 7-15,-2 1 1 0,-2 2 0 0,-2 2 4 0,-3 1-2 0,-2 3 6 16,-2-1-3-16,-4 1 3 0,-1 3 0 0,-3 0-5 15,-1 2 0-15,-5 0 1 0,3 0 0 16,-2 0-1-16,-7 4 2 0,3-1-3 0,6-3 1 16,0 0-1-16,4-2 4 0,2-3-2 0,5-1 0 15,3-1 3-15,-1 0 2 16,4-1 13-16,1-1 0 0,2-2-12 0,0 0-8 16,-1 0 2-16,3 0-4 0,3-2 0 15,1-3 2-15,0-1-2 0,5-1 3 0,2-2-2 16,2-2-1-16,7-2 1 0,0 0-1 0,7-3 0 15,-3 1 1-15,11-5-2 0,-2 0 2 0,-2 2 1 16,0 1 1-16,-5 1 0 0,1 1-3 0,-7 2 1 16,2-3 2-16,-5 7-1 0,-3-2 0 15,-1 3-2-15,-2 1 0 0,-4 3-1 0,-5 4-3 16,0-3-2-16,-2 3-4 0,4-2-9 0,-4 2 21 0,-2 0 2 16,0 0-4-16,-2 2 1 0,-8 3 4 0,-1 1-3 15,-4 1 0-15,-3 4-1 0,-4-2 4 0,-3 4-5 16,1-2-11-16,-3 5 3 0,-11 3 16 0,1-1-3 15,3 0-1-15,3-1-2 0,0 1 2 16,4-3-3-16,3-1 3 0,2-3-3 0,4-3 3 16,4 1 3-16,3-4-4 0,4-1 6 0,3 1 9 15,4-3 7-15,-3 0-3 0,1 0-14 16,4-2-6-16,-2-2 0 0,6-2-3 0,3-1-1 16,-3 1 2-16,7-3 3 0,0-2 1 0,7 0-6 15,2-2-3-15,4 3-3 0,2-6 11 0,3 3-1 16,2 0-1-16,2 0-1 0,7-2-1 15,-7 4 2-15,-5-2 1 0,-6 7-2 16,-2-3 0-16,-7 5-1 0,3-5-3 16,-7 7 0-16,-5-2 3 0,-2 2 4 0,0-2 6 0,1 2-5 0,-8 2 1 15,-1 0-2-15,-5 1 1 0,-3 1-3 16,-3 0 0-16,-1 1 0 0,-2-1-1 0,-2 3 3 16,2-1-1-16,1 1 0 0,-1-2 0 0,0 1 1 15,0 1 0-15,0-3-1 0,5 1 0 0,-1-1 2 16,3 0 2-16,4-1-3 0,-2-1 2 15,7-2-5-15,-3 2-9 0,3-2-1 0,-1-2 12 16,5 2-2-16,0-5-2 0,3 1-6 0,1-3 10 16,0 3 3-16,5-5-4 0,-2 3-8 0,2 1 8 15,2-4 1-15,-2 5-1 0,2-3 0 16,-3 1-7-16,-1 1-6 0,2 3-36 0,-5-2-6 16,-2 1-14-16,1 1-24 0,-8 0-101 0,1 2-7 15</inkml:trace>
  <inkml:trace contextRef="#ctx0" brushRef="#br0" timeOffset="72124.7444">19334 12645 120 0,'51'48'124'15,"-9"-8"-38"-15,-9-16-64 0,-6-10-6 0,-5-6-17 16,-7-3-30-16,0-1-131 0,-6 1 66 0,0-3 51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46:20.4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4374 6632 9 0</inkml:trace>
  <inkml:trace contextRef="#ctx0" brushRef="#br0" timeOffset="941.1841">4412 6639 9 0,'15'0'4'0,"3"2"1"0,0-2 13 0,4 2-11 0,2-2 0 0,0 0-2 15,5 0 1-15,-3 0-2 0,7 0 2 0,-4-2 3 16,13 0-3-16,0 0-1 0,0-1 8 16,2-1-6-16,0 0 12 0,4 1-6 0,8-1-4 15,-4 0-4-15,-7 1 2 0,-4 3-6 0,-5 0 2 16,3 0 2-16,-1 0 3 0,2 0 3 0,10 0-4 15,-1 3 0-15,-1-6 2 16,-4 3-2-16,-2 0 2 0,-2 0 4 0,2-2-3 0,4 0 0 16,5 2-3-16,0-2-1 0,-1 0 2 0,-3-1-1 15,-5 3-2-15,-5 0 3 0,-6 0 0 0,2 3 1 16,2-3 2-16,3 2-2 0,6-2 1 0,-2 0-4 16,0 0-2-16,-1 2-1 0,-1 0-1 15,-5 0-2-15,3-2 1 0,-3 5-2 0,0-3 1 16,5 2 0-16,2 1 0 15,0-3 2-15,-2 5-2 0,-3-3 6 0,-2 0-3 0,-4-1 4 0,-2-1-1 16,0 2 0-16,-5-4 4 0,5 2 0 16,-1 1-7-16,3-3 4 0,-2 0-3 0,6 0 2 15,-4 2 0-15,2-2-3 0,-2-2 3 0,0 2-4 16,0-3-1-16,-3 1 0 0,1 2 0 0,0-2 1 16,1 0-2-16,6 2-3 15,3-5 5-15,1 3-2 0,2-2 0 16,-5 4 0-16,-1-2 3 0,-5 2 4 0,-1-3 1 15,-3 3 1-15,-1-2-1 0,-4 2-1 0,0-2 0 0,3 2-2 0,-3 0-2 16,0-2-2-16,-2 2 1 0,2 0-4 0,0 0 3 16,-2 0-2-16,2 2 0 0,0 2 0 15,0-4 0-15,-2 5 3 0,-1-3-3 0,-1 0 6 16,-5 3 6-16,3-5 2 0,-5 2-2 0,2 0-2 16,-2-2-4-16,-2 0-1 15,2 0-2-15,0 0 2 0,-2-2-1 0,0 0-2 0,-1 2 4 16,3 0-4-16,0-3 1 0,0 1 1 0,0 0-2 15,5 0 2-15,-3 0-2 0,0-1 2 16,3 1-2-16,-3 2-3 0,0-2 3 0,0 0 1 16,-2 2-2-16,5-2 0 0,-5-1 1 0,2 3 2 15,-2-2-5-15,0 0 3 0,0 2-2 16,0-2 2-16,0 2 0 0,-2-2-1 0,0-1-1 16,4 3 1-16,-2 0 1 0,0-2-2 0,0 0 1 15,2 2 2-15,-2 0-3 0,-2 0 2 0,-2 0 0 16,2 0 0-16,-5 0 0 0,1 0-2 0,-1 0 0 15,-2 0 0-15,-8 0 1 0,3 0-3 16,1 0 2-16,2 0 0 0,0 0 0 0,-2 0 2 16,6 0-1-16,1 0-1 15,-3 0 0-15,0 0 1 0,0 0 1 0,-2 0-1 16,3 0 0-16,-3 0 0 0,0 0 1 0,0 0 1 0,0 0-2 16,0 0 0-16,0 0 2 0,0 0-1 0,-3 0-1 15,3 0 0-15,0 0 0 0,-2 0-1 0,2 0-1 16,-2 0 3-16,2 0-4 0,0 0 4 0,0 0-1 15,0 0 0-15,-2 0-1 0,2 0 1 16,0 0-1-16,-2 0 1 0,2 0-3 0,0 0 3 16,0 0 0-16,0 0 0 0,0 0 0 0,-3 0 0 15,3 0-1-15,0 0 0 0,-2 0 2 16,2 0-1-16,0 0-3 0,0 0 4 0,0 2-12 16,0 0 1-16,0-2-12 0,2 3-5 0,-2-1-1 15,0 0-12-15,3 0 8 0,-3 0 3 0,2 3-15 16,0-1-20-16,0 1 4 15,3-1-108-15</inkml:trace>
  <inkml:trace contextRef="#ctx0" brushRef="#br0" timeOffset="9499.5648">4765 8229 9 0,'-2'-3'25'15,"2"3"-10"-15,0-2 1 0,-5 0-11 0,3 2-9 16,2 0-4-16,0-2 6 0,0 2 1 0,-2 0 0 16,2 2-1-16,0-2 1 0,0 4 6 15,0-4-5-15,-3 7 6 0,3-5-3 0,3 3-3 16,-3 1 2-16,2-1 1 0,-2-1 0 0,2 3 1 15,3-3 3-15,-5 0 1 16,2 3 7-16,2 0 18 0,5-1 2 0,-2-1-16 0,6 1-2 16,-4-1-4-16,6-1-2 0,3 1-8 0,2-3 2 15,10 2 4-15,1 1-4 0,2-3 8 0,-2 0-4 16,2 0 3-16,-2 0 9 0,0-2 2 0,2 0 1 16,2 0-10-16,16-4-7 0,4 2 2 15,0-3-2-15,11 1-5 0,-8 0 2 0,-10-1-4 16,-8 3 3-16,-3-2-4 15,8-1 3-15,-1 3-1 0,2 0 1 0,0-1 0 0,-2 1 0 16,-2 2-1-16,-9 2 2 0,0 1-1 0,-2-1-2 16,-2 0 4-16,6-2-2 0,5 2-2 0,8 1 2 15,1-1-1-15,2 0-1 0,-3 0 2 16,-4 0 1-16,-2-2-1 0,0 0-2 0,2 0 5 16,7 0-3-16,4 0 1 15,0 0 2-15,-6 3-2 0,-5-1 6 0,-5-2-3 16,1-2 4-16,4-1-3 0,9-1-4 0,7-3-2 0,-1 5 2 15,-2 0-3-15,-10 2 1 0,-5-5 0 0,0 5 0 16,-1-4 0-16,10 2-1 0,0 2 1 0,-3 0-1 16,1 2-1-16,-9 0 1 0,-3 3 1 0,-4-3-1 15,5 2-2-15,6-4 3 0,2 5-3 16,5-3 3-16,2 0-1 0,-9 5-1 0,0-3 2 16,-11 3-1-16,-2-1 2 0,0-1-1 0,2 1 0 15,4-1 1-15,3-1-2 0,6 1 2 0,0-1 1 16,-6 3-2-16,0-3 1 0,-7 0-1 15,-2 1 1-15,2-3-2 0,0 2-1 0,7 1 2 16,4-3-1-16,4 0 2 0,1 1 2 0,-7-1 2 16,-3-2 1-16,-10 0-2 0,-3 0 1 15,-1 0-1-15,-3 0 0 0,2 0 1 0,0 0-3 16,0-2 0-16,1 2 2 0,1-3-2 0,1 1 0 16,-1 2 2-16,-2-2-4 0,1 0 2 0,-3-1-2 15,-5 1 2-15,-1 2-2 0,-5-2 2 0,-2 0 0 16,-1 2 1-16,-3 0-1 0,-3 0 0 15,-11 0 2-15,5 0-1 0,2 0 3 0,-1 0 0 16,1 0-1-16,2 0-4 0,0 0-2 0,0 0 0 16,-2 0-1-16,2 0 0 15,0 0-1-15,4 0-2 0,-1 0 0 0,1 0-1 16,-4 0-4-16,2 0-25 0,0 0-22 0,-2 0-11 0,0 0-15 16,0 0-77-16,0 0 33 0</inkml:trace>
  <inkml:trace contextRef="#ctx0" brushRef="#br0" timeOffset="11063.4032">12310 8187 4 0,'-2'0'43'0,"-1"0"-25"0,3 0 4 16,0-5-10-16,0 3 3 0,3 0 47 0,-3 0 4 15,2-1-28-15,0 1-6 16,0-2-4-16,0 2 16 0,1-3-27 0,-3 3-7 16,2 0-4-16,0 0-4 0,-2-1-3 0,2 3-3 0,0-2 1 0,-2 0-1 15,3 2 1-15,-3 0-1 0,0 0-2 16,0 0 4-16,0 0-1 0,2-2 3 0,-2 2 1 16,2 2 2-16,-2-2 2 0,4 0 4 0,-1 0-2 15,-1 2 0-15,2-2-1 0,-2 2-2 0,3-2 1 16,-1 3 0-16,1-1 0 0,3-2-2 15,-1 2 1-15,2 0-1 16,2-2 0-16,2 5 2 0,0-3-2 0,5 0 1 0,-3 0 2 16,3 3 4-16,6-5-2 0,1 4-1 0,-3-4-1 15,2 2 0-15,0 0 0 0,3-2-4 0,-3 0 1 16,2 3 0-16,3-3-3 0,2 2 2 16,2-2 0-16,0 0-2 0,7 2 2 0,-1-2 1 15,-1 0-1-15,2 0 1 0,1 0-1 0,4-2 2 16,7 2-3-16,4-2-1 0,-6-1 0 0,-3 3 1 15,-3 0 0-15,-5 0 0 0,1 0 1 0,9 0 1 16,1 0 2-16,3-2-1 0,0 2-1 16,-4 0-1-16,-3 0 0 0,-2 0-1 0,-2 0 1 15,11 0 2-15,2-2-3 0,7 2 0 0,-5-2-1 16,-8 2 1-16,-8 0 1 0,-3 0 1 0,-3-2-1 16,3-1 6-16,1 3-2 15,1 0 2-15,2-2-2 0,-5 0-2 16,1 2-2-16,-9-2-1 0,-3 2 1 0,-2 0-3 0,-4 0 3 0,-4 0 1 15,-3-2-2-15,-7 2 0 0,1 0 0 0,0 0 1 16,-3 0 2-16,-13 0 1 0,3 0 0 0,1 0-3 16,5 0-3-16,0 0-3 0,-2 0 4 15,0 0-1-15,2 0 1 0,0 0-2 0,-2 0 1 16,2 0-2-16,0 0-2 0,4 0-15 0,-2 0-4 16,3 0-12-16,-5 0-4 15,2 0 11-15,0 0 7 0,-2 2-24 16,0-2-26-16,0 2-17 0,0 2-17 0,0 1-31 15</inkml:trace>
  <inkml:trace contextRef="#ctx0" brushRef="#br0" timeOffset="12052.2785">15853 8167 11 0,'-18'2'9'0,"3"0"0"0,-3 0-1 0,1 1 2 16,-3-1-3-16,4 0 0 0,-1 2-5 0,1-1 3 15,3 1 2-15,2-4 0 16,2 2 18-16,-2 0 33 0,5-2-29 0,1 3 7 15,1-3-15-15,-1 0-11 0,3 0-3 0,9-3-4 0,-3 3-2 16,-2 0 0-16,-2 0 1 0,0 0 0 0,0-2 1 16,3 2 5-16,-1 0 2 0,-2 0-1 0,0-2 0 15,-5 4 1-15,1-2 1 0,2 0 11 0,2 0-8 16,6 0 1-16,1 0-5 0,6-2 4 16,5 2-1-16,4 0-5 0,7 0-5 0,4-2 0 15,2 0 1-15,2 2 1 16,16 0 2-16,2 0 1 0,1 2-1 0,7-2 1 0,23 0-3 0,0 0 5 15,27 0-2-15,-12 0-3 0,-6 0 2 16,22-2-2-16,-35-1 1 0,-1 3 2 0,-4-2-2 16,9 2 2-16,-2 0 6 0,-5 0-2 0,-1 0-5 15,3 0 2-15,-1 0-3 0,-3 0-3 16,2 2 0-16,-4-2 0 0,0 0 3 0,4 0-4 16,1 0 1-16,-16-2 2 0,2 2 2 0,-11-2 0 15,2 0 2-15,1 0-2 0,-5-3 0 0,-9 3-2 16,-5 0-1-16,-14 2-1 0,-1-2 0 0,-9-1 4 15,-1 1-4-15,-10 2 5 0,3 0-4 16,-3-2 3-16,-15 4-3 0,4-2 2 0,5 0-2 16,-2 0-3-16,4 0 0 0,0 0-2 0,-2 2-1 15,2-2 2-15,0 0-2 16,-3 0 0-16,3 0-3 0,0 0-13 0,0 0-9 16,5-2-4-16,-3 2 3 0,0 0-9 0,3 0 4 0,-5 0 5 15,2 0-36-15,-2 0-12 0,0 0-20 0,-2 0-79 16,-1 0 98-16</inkml:trace>
  <inkml:trace contextRef="#ctx0" brushRef="#br0" timeOffset="19641.9285">22256 13809 25 0,'-2'2'63'0,"2"0"-32"0,2-2 39 15,-4 0 10-15,2-2-25 0,0 0-3 0,0 0-24 16,0 0-11-16,0-1-6 0,0-1 5 0,0 4 1 16,0-4-7-16,0 4 0 0,0-3-1 0,0 1-3 15,0 2-1-15,0 0 0 0,0 0-6 16,2-2-3-16,-2 2 4 0,0 0-4 0,2 0 4 15,-2 0 0-15,2 0 2 0,3 0-1 0,-1 0 3 16,5 2-1-16,2-2-6 0,4 2 1 16,3 1 4-16,2-3-4 0,6 2 2 0,1 0 0 15,1-2 2-15,1 0 0 16,9 2 5-16,-3 0-4 0,-2-2 1 0,0 0 0 16,-4 0 2-16,-3 0-1 0,1-2 0 0,-3 0-2 0,-2 2 0 0,-2 0 1 15,-3-2-2-15,-1 0-1 0,-5 2-2 16,0-3 1-16,-2 1-1 0,-3 2-2 0,-1 0 0 15,-10 0-1-15,3 0 0 0,2 0-4 0,0 0-3 16,-2 2 8-16,6 1-4 0,1-3 5 0,-1 4-7 16,-2 0-1-16,1 5 14 0,1 2-6 15,-2 0 4-15,0 5-3 16,3 1 5-16,-3-1-2 0,0 4 3 0,0-3-2 16,-2 1 4-16,3 2-1 0,-3 0-1 0,0 2-1 0,0 2-2 0,-3 0 0 15,1 7 0-15,0 2 2 0,0 2-2 16,-3 16 1-16,1 2-1 0,0-2 2 0,1-3 1 15,3 1 6-15,3 8-6 0,3-4 4 0,3 2 1 16,4-2-1-16,-2-2-1 0,0-1-1 0,0-1-1 16,2-3 6-1,-1 7-3-15,-4 0-2 0,3 0 0 0,0-2-1 0,-4-7-2 0,2-4-2 16,-3-10-1-16,1 1 5 0,-3-2-2 0,-1 0 1 16,1-3 0-16,-2 0-2 0,0 3 6 15,1-2-3-15,-3-3-1 0,0 2 0 0,2-1-3 16,-2 1-2-16,2 0 1 0,-2-1-1 0,0-1 0 15,2 2 0-15,-2-1-1 0,0 3 2 0,2-1-2 16,1-1 0-16,-3 5 2 0,2-2 2 16,0 2-4-16,-2 0 3 0,2-5-1 0,1 0 1 15,-3-3 1-15,0-4-1 0,0-3 1 0,0-5 0 16,0-2-1-16,0-1 1 0,0 1-3 0,-3-2 1 16,3-3-1-16,0 1 2 0,0-3-2 15,0 0 1-15,0 3 3 0,0-5-3 0,0 2 2 16,0-9-2-16,0 3 1 15,0 4-1-15,0 2-2 0,0 2 3 0,0-1-3 16,0-8 1-16,0 1 1 0,0 4 0 0,0 4 3 0,0 1 7 16,0-3-1-16,0 0-1 0,0 0-6 0,0-2 2 15,0 0 3-15,0 2-4 0,0-2-1 0,0 0-1 16,-2 0-1-16,2 0-4 0,0 0 3 0,0-2-1 16,0 2 0-16,0 0 0 0,0 0 0 0,0 0 2 15,0-2-3-15,-2 2 3 0,-3-2-1 16,-3 2 0-16,-6-2-1 15,-5 2 2-15,-6 2 0 0,-17-4-2 0,-2-1 1 0,-4 3 2 0,-7 0-2 16,-3 3 0-16,-23-1-4 0,-5 2-1 16,-22 1 1-16,13-1-6 0,13 0-3 0,14 1-11 15,6-1-3-15,7-2-32 0,7 5-3 0,6-3-10 16,2 5-2-16,7 2-86 16,0 2-69-16</inkml:trace>
  <inkml:trace contextRef="#ctx0" brushRef="#br0" timeOffset="20813.2887">21627 14942 37 0,'-4'3'38'0,"-3"-3"-20"0,1 0-10 15,1 0 4-15,1-3 4 0,2 3 25 0,-3-4 0 16,3 4 10-16,-2-4-20 15,4 1-9-15,-5-1 4 0,5 2-1 0,0-1-2 0,-2-1-4 16,2 2-7-16,-2 0-1 0,2 2-7 0,0-3 1 16,0 1 2-16,0 0-7 0,0 2-10 0,2 0 8 15,0 0 9-15,7 0 5 0,2 0-4 0,5 4 6 16,1-1-8-16,5 1 0 0,7 0 0 16,11 5-1-16,-3-2 4 0,3 2-9 0,4 0 3 15,0-3 1-15,7 3-3 16,13 0 3-16,-3-3 2 0,-8 1-2 0,-9-3 1 0,-4 1 1 0,-9-3-1 15,-5-2 2-15,-6 0-3 0,-4 0-3 16,-1 0 2-16,-6-2-1 0,0 2 0 0,-3-2 4 16,-1 2-2-16,-3 0-4 0,2-3 6 0,-4 1-3 15,3 0-10-15,-3 0 4 0,0-3 1 0,0 1-1 16,-3 0-1-16,-1-3-1 0,0 3 2 16,-7-7-4-16,0 4 3 15,0 0 3-15,-5 1 1 0,-6-3-2 0,-2 4 1 16,-5-1 2-16,-4-1 0 0,-2 5-1 0,-14 0-1 0,1 2 1 15,-1 2 1-15,3 2-1 0,2 1 0 0,0 1-3 16,0-1-5-16,0 2-3 0,-9 4-5 0,2-5 6 16,7 5 5-16,2-2-2 0,7-2-5 0,4-1 4 15,4 1 4-15,8-3 5 16,3-2-2-16,5 3 5 0,4-5-2 16,1 2 0-16,4 0 2 0,-1-2-13 0,6 0 13 0,1 0 2 0,5 5-2 15,6-5-2-15,1 4-2 0,4-4-9 0,8 5-1 16,5-3-10-16,3 0-8 0,1 0-7 0,1-2-18 15,10 2 7-15,-2-2-48 0</inkml:trace>
  <inkml:trace contextRef="#ctx0" brushRef="#br0" timeOffset="24265.4288">2328 15712 36 0,'-6'-11'47'0,"1"2"17"0,-1 0 14 15,3 5-33-15,1-3-43 0,2 5-11 0,5 2-28 0,1 2 13 16,-10-4 10-16,4 2 10 0,4 2 30 0,-4 3-1 16,5 1-14-16,-3 1-10 0,2 2 4 0,3 2-1 15,0 0 7-15,4 2 5 0,0 0-9 16,-3 3 10-16,8-1-16 0,-1 0 2 0,5-1 1 15,0 1 16-15,6-2-2 16,-1-2-4-16,1-2 3 0,12 4-9 0,-1-2 0 16,3-2-2-16,-5-2-2 0,3 2 4 0,-1-5-4 0,5 3 0 0,0-3 4 15,15 3-1-15,0-3-3 0,1 3 7 16,10-3-6-16,-8 1 4 0,-5-1-3 0,2 0-1 16,3-1 0-16,-1 1-1 0,-1-2 0 0,-1 0 2 15,-2 1-2-15,2-6 3 0,3 3-4 0,2-4 1 16,4 0 0-16,-7-1 3 15,-4 1-2-15,0-3 1 0,-2 3-1 16,3-1 2-16,-4-1-2 0,1 1-2 0,0 1 0 0,-6-1 0 0,-1 1 1 16,-2 2 4-16,2 0-5 0,1 2 0 0,1 0-2 15,3 0 2-15,-3 0 4 0,-1 0-2 16,-3 0 4-16,-5 0-3 0,6 2 5 0,-1-2-6 16,2 0 2-16,5-2 2 0,2-1-5 0,-1 1 2 15,-10-2-2-15,0-1 0 0,-4 5-2 0,-1-2 1 16,-2 0-2-16,5 2 2 15,-5 2 1-15,-1 0 3 0,1-2-1 0,-2 5-3 0,-4-5 0 16,-3 2-2-16,0 0 1 0,1-2 0 0,-3 0 3 16,0 0 3-16,3 0 1 0,6-2 1 15,2 0-2-15,9-7-3 0,5 0 2 0,-1-4 0 16,3 0 1-16,-7 0-2 0,0-1-1 0,3 1-4 16,-1-2 1-16,2 4 0 0,1-3-2 0,-3 6 2 15,-6 1-1-15,-7 3-2 16,-2-1 2-16,-5 1-2 0,-2 2 1 0,1-1 0 0,-1 1 3 15,0 2-2-15,1 0 1 0,1 2 2 0,-2 1-2 16,3-3-2-16,-3 4 2 0,0-2 0 0,0 3-2 16,-2-3 1-16,-4 0 0 0,0 2-1 15,-3-1 1-15,-2-1 0 0,-2 0-1 0,0 2 0 16,1-4 2-16,-4 3-3 0,-1-1 3 0,0-2 0 16,-1 0-3-16,-4 2 0 15,1-2 3-15,1 0-2 0,-4 0 0 0,2 0 0 16,-11-2 1-16,7 2-2 0,0 0 6 15,0 0-4-15,2 0 1 0,2 0-1 0,-2 0-1 16,4 0 0-16,1 0 0 0,-3 0 1 0,5 0-3 0,-3 0 1 0,3 2 3 16,-3-2-4-16,3 0 1 0,-1 0 0 15,-1 0-4-15,-1 0-9 0,3 2-8 0,-3-2-12 16,1 0-4-16,-1 0-13 16,0 0-11-16,-1 2 9 0,-1 3-48 0,0 1-62 0,-2 5-70 15</inkml:trace>
  <inkml:trace contextRef="#ctx0" brushRef="#br0" timeOffset="29437.2227">22644 7402 17 0,'-7'-2'21'16,"1"-1"-5"-16,1 1-12 0,1-2-8 0,2 4 3 0,4-3-2 0,0 3-1 15,0 0 0-15,-2 0 2 0,-4 0 12 16,2 0-3-16,-1 3 1 0,3-3 2 0,0 4 20 16,0 1-3-16,0-1-2 0,3 3 18 0,-3 1-19 15,0 1-3-15,2 4-8 0,0 1 1 0,-2 3 7 16,0 1-13-16,2 0 5 0,-2 4 0 15,2 4 4-15,1 3 3 0,-1 2-9 0,-2-3-2 16,2 3-1-16,0 2-3 0,-2 5 1 0,3 4-2 16,-3 15 0-16,2 7-3 0,-2 0-2 15,-2 17 2-15,-1-8-1 0,-1-7 2 0,2-4-1 16,2-5 1-16,0-6 11 0,2-7-2 0,2-4-4 16,1-5 0-16,4 0-1 0,-3 1-1 0,3-1-1 15,-2 7-2-15,1 2 6 16,-1 0 3-16,0 0-2 0,-1 0-1 0,1-2-4 15,2-2 2-15,-3-1-3 0,1 3 0 0,0 0-2 0,-3 7 2 16,-2 1-1-16,3 3 0 0,-5-2 2 0,4-7-4 16,-2-2 10-16,0-7-5 0,1 3-3 0,-3 4 7 15,-5 2-2-15,3 2-5 0,-2 0 4 16,-1-4-1-16,1 0-1 16,-3-2 3-16,1 0 3 0,-1-3-2 0,-2-2 0 15,2 5-2-15,5 0-4 0,-2-3 2 0,4 3-1 16,2 0-1-16,5-1-1 0,-1-1-1 0,1 1 0 0,0 6 0 15,1-1-3-15,1 6 4 0,0 3-2 0,2 0 2 16,0-4-1-16,2-10 0 0,3-1 2 0,-3-5-1 16,2-4 0-16,1 4-2 0,-1-2 0 0,1 2 2 15,-1-2 0-15,1-3-2 0,-3-1 1 16,0-5 1-16,-2 2-2 0,0-4 1 0,-2-5 0 16,0-2 0-16,-5-2-1 0,3-4 0 0,-3 2-2 15,0-5-1-15,1 3-11 0,-1-3-1 16,-4 1-10-16,3-1 4 0,-3-4-18 0,2 5 11 15,-4-5-39-15,2 2-51 0,-3 0-65 0</inkml:trace>
  <inkml:trace contextRef="#ctx0" brushRef="#br0" timeOffset="30361.4665">20854 9289 19 0,'0'11'34'16,"-7"-6"9"-16,5-3-38 0,-3-4 9 0,3-3 5 0,-2-2 26 0,2-1 23 15,-1 3-41-15,3-4-3 0,0 3-5 16,3-3 0-16,-3 5 15 0,2-1-17 0,-2-1-9 16,4 1 0-16,-2-1-3 0,3-1 3 0,-3 0 1 15,0 3 5-15,3 0-3 0,-3-3-4 0,2 2-3 16,1 1-3-1,-1 0 5-15,0-3-5 0,3 3 7 0,0-1-3 16,1 1 1-16,3-3-1 0,1 3 2 0,1-3-1 0,0 1 4 16,2 1-3-16,1 1-1 0,-1-1-1 0,1 1 1 15,-1 2-1-15,3-3 5 0,-1 3-5 0,-1 0 3 16,1 0-1-16,3 2 3 0,7 0-4 0,1 0-1 16,-1 0-2-16,2 2 1 0,1 0 1 15,4 0 0-15,-1 3 1 0,2-1-2 0,7 3-5 16,-3-1 2-16,1-1-2 0,0 1 0 0,6-1 4 15,14-1-2-15,4-2 0 0,-5 1 0 0,1-3-2 16,-10 0 2-16,1 0 0 0,0 0 0 16,2 2 2-16,2-2-3 0,2 2 1 0,-6-2 4 15,-3 0-2-15,-4 0 0 0,1 0-2 0,7 0 1 16,8 0-2-16,4-2-1 0,4 0 2 0,-6-5-2 16,0 3 1-16,2-1 0 15,4-1-2-15,5-1 4 0,-5 5-2 16,-4-3 0-16,-4 5 2 0,4-2 1 0,0 0-3 0,4 2 3 0,-4 2-2 15,-7-2-2-15,-2 0 2 0,-4 0 1 0,2 0-2 16,4-2-1-16,5 0 1 0,-5 2 0 0,-2-2 1 16,1-1-2-16,-1-3 1 0,6 1-1 15,6-1 2-15,1 1-2 0,-6 1 2 0,-5 2-1 16,0-1-1-16,1-1 1 16,-1 2 1-16,2 2-2 0,-3 2 0 0,-10-2 2 15,-6 4 0-15,-10-4-2 0,-1 0 1 0,-2 0-1 0,-1 0 1 16,-4 0 0-16,0 0-1 0,-9 0 2 0,-2 0-3 15,-2 0 0-15,-2 0 2 0,-3 0-1 0,1 0 0 16,-16 0-7-16,6 0 1 0,1 0-4 0,2 0-8 16,2 0-15-16,-3 0 4 0,3 0-32 15,0 0-25-15,5 0-114 0,-5 0 35 0</inkml:trace>
  <inkml:trace contextRef="#ctx0" brushRef="#br0" timeOffset="34750.0025">23169 10281 3 0,'2'2'29'0,"2"-2"0"16,-4 0-3-16,5 0 15 0,-3-2 11 0,-2 2-14 15,0 0-4-15,2 0-13 0,0 0-8 0,-2 0-1 16,0-2 8-16,0 2 19 0,3 0-22 16,-3-2-6-16,0 2 2 0,0 0-2 0,2-5-3 15,-2 3-1-15,0-4-5 16,0-1 4-16,2-2 3 0,-2 0-3 0,2-2 0 16,0-2 3-16,-2 2-3 0,3-4 3 0,-1-1-2 0,-2-1-3 15,0-3-3-15,2 0 1 0,0 0 0 0,-2-4 0 16,2-11 2-16,-2-1 1 0,0-1 2 0,3 1 4 15,-3 1-1-15,0-2-5 0,2 4-2 16,-2 0 2-16,2-5 0 0,0 3 1 0,-2 4-3 16,2 0 0-16,1-2-2 0,-1 2-3 0,0-4 4 15,2 0-2-15,1 2 0 0,-1-3-4 16,1 3 4-16,1 2 0 0,3 3-1 0,0-1 1 16,0 0-1-16,2 3 1 0,0-3-1 0,0-2 1 15,0 0-1-15,0 1 1 0,-5-1 1 0,1 2 1 16,-3-2-2-16,1 3 1 0,-3-1-1 15,-2 2 0-15,0-1 0 0,0 3 0 0,0-3 2 16,0 1-2-16,0-1 1 0,-2 1-1 16,0-4 1-16,-1 1-1 0,-1-1-1 15,2 0 2-15,-5 0 0 0,3 2 2 0,-1 5-1 0,-1 4-2 0,-1 0 0 16,1 0 0-16,1 5 0 0,1-3 1 16,-1 3 0-16,1 2-2 0,0-3 4 0,4-1-2 15,-3-1 3-15,3-2 0 0,3-4 6 0,-3 2-6 16,2 0 0-16,2-2 0 0,-4 2 1 0,5-1-1 15,-3 4 0-15,2-1 0 0,-4 0-1 16,0 0 0-16,2 2-4 0,1 1 3 16,-3-1 0-16,0-2-1 0,0 3-1 15,2-1 0-15,-2-2-1 0,0 0 0 0,2 3 2 16,-2-8-2-16,2 3 0 0,0-2 1 0,1 0-1 16,-1-3 2-16,2 1-2 0,1 0 0 0,-3 1 1 0,2 1-1 15,1 2 2-15,-1 2 0 0,-2 2-3 0,3 1 3 16,-1 1-1-16,1 3-1 0,-3-2 1 15,2-1 1-15,-2 3 1 0,1-2-2 0,-3 1 3 16,2-1 1-16,-2 4-1 0,0-4-2 0,0 4 2 16,0-1-3-16,0 1-2 0,0 0 2 0,0 3 0 15,0-3 2-15,0 2-4 0,0 0 3 0,2-2 0 16,0 4-2-16,-2-1 1 0,2 3 1 16,-2-2-2-16,0 3 2 0,0 0-2 0,0-1 1 15,0 3-1-15,0 0 1 0,0 6-2 0,0-8 2 16,3 2 1-16,-3-1-2 15,0 1 1-15,0 0 0 0,2 0 0 0,-2 0-1 0,0-1 3 16,0 1-2-16,0 0-1 0,2 0 0 0,0 0 1 16,-2 2 1-16,2 0-1 0,1-3 0 0,-1 1 0 15,-2 2 0-15,0-2 1 0,2 0-1 0,-2 0 0 16,2-1-2-16,-2 1 2 0,2-2 1 16,1 2-2-16,-1-1-1 0,0-1 2 0,2 2-1 15,-1-3 1-15,1 1-1 16,-2 2 1-16,0-1 3 0,1-1-3 0,-1 2 3 0,-2 0 0 15,2-1 3-15,0 1-2 0,0 0-3 0,-2 2 0 16,0-2-1-16,3 0 1 0,-1 2 0 0,-2-3-1 16,0 1-1-16,2 2 3 0,-2-2-4 0,2 0 4 15,-2 0-1-15,0-1 1 0,0 1 0 16,2 2 0-16,-2-2 0 0,0 0 3 0,0 2 0 16,3-2-1-16,-3 2-1 15,0 0-1-15,0-3 1 0,0 3 1 0,0 0-4 0,0 0 1 0,0 0-3 16,0 0-1-16,0 0 1 0,0 0-2 0,0 0 2 15,0 0-3-15,0 0-1 0,0 0 2 16,0 0 1-16,0 3-3 0,0-3-1 0,0 0-5 16,-3 0-5-16,3 0-1 0,0 2-11 0,0-2 9 15,0 0-38 1,0 0 13-16,0 0-36 0,-2-2 1 0,2 2-55 16,0-3 4-16</inkml:trace>
  <inkml:trace contextRef="#ctx0" brushRef="#br0" timeOffset="36562.6574">23202 7457 38 0,'0'-7'21'0,"-2"1"-8"0,2-1 1 0,-3 3-3 15,1-1-5-15,2 1-2 0,-2-3 7 0,2 3-6 16,0 2 15-16,0-1-10 0,0-1-7 0,2 2 2 16,-2 0-7-16,5-3-5 0,-3 3 4 0,2-3 6 15,3 3 7-15,4 0 10 0,0-2-6 16,6-3 0-16,1 5-9 15,4-3 1-15,-2 1-5 0,4 0 2 0,12-3-4 0,-8 3 4 16,3 1 6-16,-2-1 9 0,-1 4-6 0,1-2-1 16,-2 0-2-16,-3-1-1 0,-2 3-4 0,0-2 0 15,-5 0-6-15,1 2 2 0,-5 0 0 0,1-2-3 16,-3 2 2-16,-5 0-4 0,1 2 3 0,-7-2 1 16,0 2 8-16,-2-2 5 15,2 0-7-15,0 0 20 0,0 0-20 16,0 0-1-16,2 0-5 0,-4 2 2 0,-3-2 1 0,-1 0 2 0,-5 3 1 15,-3-1-5-15,-1 0 6 0,-1 0-5 16,-1 0-1-16,-1 1 0 0,1-1-2 0,-3 0 6 16,0 0-6-16,2 0 1 0,1 1-1 0,-1-1 2 15,0 0-1-15,1 0 2 0,1 0-2 0,-1 1 1 16,1-1-2-16,1 0 3 0,2-2-1 16,-3 2-1-16,3 0 1 0,2 1 3 15,-2-3-1-15,2 2 3 0,2-2-5 0,2 2 5 0,1-2 0 16,-1 0-5-16,3 0 3 0,1 0 0 0,-1 0 2 15,4 0-2-15,-2 0 2 0,-1 0-1 0,3 0 0 16,0 0 1-16,0 0-5 0,0 0 6 16,0 0-1-16,0 0-1 0,3 0-4 0,-1 0-5 15,-2 0 5-15,4 0-1 0,1-2 0 0,1 2 2 16,3-2-1-16,-4 2-1 0,3-3 0 0,-1 3-2 16,2-2-4-16,-3 2 0 0,1 0 3 15,0 0-1-15,-3 0 4 0,0 0 0 0,1 0 0 16,-3 0-1-16,0 0-2 0,1 0-3 0,-1 0-11 15,-2 0-31-15,0 0 2 0,-2 0-100 16,-3 2 49-16</inkml:trace>
  <inkml:trace contextRef="#ctx0" brushRef="#br0" timeOffset="37296.9916">22875 10081 38 0,'5'2'29'0,"-3"-2"3"15,0 0-12-15,-2 0 40 0,0 0-21 0,0 2 8 16,0-2-23-16,0 0-8 0,2 0-8 0,-2 0 4 16,0 0-14-16,-2 0 35 0,2-2-12 0,0 2-9 15,2 0-5-15,5 0-4 0,0 0-2 0,4 0-3 16,2 0 0-16,2 0-1 0,3 0 2 16,2 0 1-16,2-2-1 15,0 2 1-15,2 0 0 0,3-3-2 0,-1 1 3 16,7 2-2-16,-2-2 4 0,-2 0-2 0,-3 2 5 0,-2-2-3 0,-4-1 1 15,0 1 1-15,-4 2 1 0,-5 0 1 16,0 0 5-16,-5 0 3 0,1 0 1 0,-3 0-5 16,-4 0 4-16,0 0 8 0,-2 0-15 0,4 0-9 15,-2 0 2-15,0 0-3 0,-6 0 0 0,-3 0 0 16,0 5 0-16,-6-3-1 0,-5 2 3 16,0-2-2-16,-4 3 2 15,-1-3-2-15,1 2-2 0,-2 1-1 0,1-3-7 0,1 2-25 0,-5-1-15 16,5-1-34-16,0 0-43 0</inkml:trace>
  <inkml:trace contextRef="#ctx0" brushRef="#br0" timeOffset="39453.525">20450 8857 15 0,'-4'-2'45'0,"1"2"-26"15,1 0-3-15,0-2 1 0,0-1 12 0,2 3-20 16,0 0 1-16,0-2-11 0,0 2-1 0,0-2 2 15,0 2 3-15,2 0 7 16,0-2-1-16,0 2-6 0,1 0 2 0,-1 0-2 16,0 0-1-16,2-3-2 0,-1 3 1 0,1 0-3 0,1 0 2 15,-1 0 6-15,3 3 2 0,1-3 9 0,1 2-1 16,2 0 9-16,2 0-15 0,1-2-1 0,1 3-5 16,1-1 1-16,-1 2 4 0,0-4-3 15,1 5 1-15,-1-1 0 0,1 0 7 0,-1 1 2 16,5 1-3-16,0-1-5 0,0 4-1 0,2-3-2 15,2 3 0-15,2-2-1 16,1 1 0-16,2-1-1 0,4 2 2 0,0-5-3 0,9 5 3 0,-3 2-2 16,-1-2-1-16,-1 0 1 0,-1 2-2 15,-1-2-1-15,-2 2 2 0,2-3 4 0,0 4-1 16,5-4 2-16,0 3-2 0,-3 0 0 0,-4 0-5 16,-2 0 3-16,-2-2-3 0,-5 2-3 15,3-2 5-15,-1 2-2 0,5-4 0 0,2 2 0 16,4-3-2-16,5 1 0 15,0 2 3-15,-6-1-1 0,-3 1 0 0,-5 0 4 0,-1 0 0 0,-1 0-2 16,1 2 0-16,-5-2-1 0,2-1-2 0,5 3 2 16,-3-2-2-16,7 2 1 0,5-2-2 15,-1 0 2-15,1-3 0 0,-1 3-2 0,-4-2 3 16,-2 2-3-16,-2-5 4 0,2 3-4 0,-1 2 3 16,1-5-2-16,5 5 3 0,-3 0-2 15,2-3 5-15,-2 3-1 16,2 2-1-16,-4-2-1 0,0 2 0 0,-2-2-2 0,2 4 3 0,-3-2-4 15,5 0 2-15,5 0-1 0,4 2 0 0,4-2-1 16,-2 3 1-16,-2-6 0 0,-2 3 3 16,-5 0 7-16,-6-2 1 0,-1 0-5 0,1 0-2 15,2-3 2-15,2 3-3 0,2 0 2 0,5-2-4 16,-3 2 4-16,1-3-5 0,-3 1 3 16,0-1-2-16,-4 1 3 15,-2 0 0-15,0 1-4 0,1-1 1 0,3 0-2 0,3-1 2 0,1 1-1 16,3-3 0-16,-3 1 1 0,-1-1-1 0,-1 1 1 15,0-3 0-15,-2 2 2 0,-4 1 0 16,4-3-1-16,-2 0 3 0,0 0-1 0,2 0-1 16,2-2-2-16,-2 5-1 0,2-5 0 0,-1 6 1 15,1-3-2-15,-4 1-1 16,2 3 3-16,-2-3-3 0,2 5 2 0,0-3 0 16,2 3 0-16,-2 0 0 0,-2-2 3 0,2-1 8 0,-4 3-3 15,-3-4-1-15,-2 1-3 0,-2 1 0 0,-4-1-2 16,0-1-1-16,-3-1 0 0,-2 1-1 0,-2-1 0 15,0 0-1-15,3 3 1 0,-1-3-1 0,2-1 1 16,-1 1 0-16,1 1 0 0,-2-3 0 16,0 0 0-16,1 2 0 0,-1-4 3 0,-2 5 0 15,0-5 12-15,-4 0-9 16,1 2-2-16,-3-2-3 0,1 0-1 0,1 2-1 0,2-2 0 16,0 0 1-16,0 0-1 0,4 2 2 0,-2-2-1 15,2 0-1-15,2 0 1 0,-4 0 0 0,3 0 1 16,-3 0 1-16,2-2 4 0,-4 2 1 0,2 0-1 15,-5 0-4-15,3 0-3 0,0-2 2 16,0 2-3-16,-3 0 1 0,1 0 0 16,2 0 1-16,-2 2-1 0,-1-2 1 0,1 0 0 15,-1 2-2-15,1-2 2 0,-3 3-1 0,1-3 2 0,-1 0-1 16,-8 0 0-16,2 0 6 0,-1 0 2 16,3 2-2-16,0-2-1 0,5 0-2 0,-3 0-3 15,2 0-1-15,-4 0 2 0,3 0-3 0,-1 0-2 16,-2 0 0-16,0 0-7 0,0 0-6 0,0 0-9 15,0 0-4-15,0 0 0 16,-2 0 5-16,2 0-38 0,-3 0-3 16,1 2-36-16,-2 0 8 0,-1-2-85 0</inkml:trace>
  <inkml:trace contextRef="#ctx0" brushRef="#br0" timeOffset="47235.0603">21405 2143 23 0,'15'2'35'0,"-2"-2"-9"0,-2-2-16 0,-2 2 7 0,0-6 6 16,-2 3-8-16,-1-1-5 0,3-1-4 15,-4 1 3-15,3 2 5 0,1 0 1 0,2-3-7 16,-2 3-4-16,2 2 6 16,0-2-7-16,-2 2 1 0,2 2 2 0,-2-2-2 0,-3 2 9 0,3 3 0 15,-4-3 4-15,-1 0-3 0,0 2 5 16,1 5 5-16,-5 0-11 0,0 2 8 0,0 0-6 15,0 2-7-15,-5 3 2 0,1 4 4 0,0-5-2 16,-3 5-2-16,-4 2-1 0,4 0 2 0,1-4 2 16,-5 6 8-16,0 7-3 0,2-7-8 15,-2 3-4-15,2 3 0 16,2-3-1-16,-1-1 3 0,-3 5-3 0,2-4 2 0,-2-3-4 0,0 7 0 16,-5-5 1-16,3-2 1 0,-2-4 0 15,4 2-2-15,-3-8-2 0,1 3 0 0,0 1-2 16,4 0 0-16,-2-1 0 0,0 1 1 0,0 2-2 15,2-1 2-15,0-3 0 0,3-1-2 0,-1 1 1 16,3-10-1-16,2 5-1 16,-3-4-20-16,3 0-8 0,-3-1-23 15,5-1-4-15,-2 1-17 0,0-6 15 0,0 2-74 0</inkml:trace>
  <inkml:trace contextRef="#ctx0" brushRef="#br0" timeOffset="47655.5619">21010 2388 26 0,'-2'-18'39'0,"2"3"4"15,2 2 11-15,3-1 14 0,-1 3-15 16,3 0-19-16,1 0-5 0,-1 5-6 0,2-1-11 15,2-2-8-15,-2 7 0 16,2-2-2-16,0-1 3 0,2 5 1 0,-2 0 3 0,4 0-6 16,3 5 2-16,-3-1 0 0,3 0-1 0,2 3 0 15,0-3 3-15,2 5 2 0,0 2-1 0,-2 0 3 16,0 0-4-16,2 3 0 0,-3 1-2 16,1 0 0-16,0 3 6 0,0 4-3 0,-2-4-2 15,-3 2 1-15,1 2 1 0,-3 0-2 0,-2-2-3 16,0-1 0-16,-2 1 0 15,-1 4 7-15,-3-6-4 0,4 2 1 0,-5 0-3 0,3-5 5 0,1 5 4 16,-3-7-3-16,4 5-4 0,0 0-2 16,-1-3 3-16,3 3-4 0,0-3 2 0,3 1-1 15,3 1-2-15,3-1-1 0,2-1-2 0,0 0 1 16,0-1-2-16,0 1 1 0,0-2 2 0,-4-2-5 16,2 0-2-16,-5 0-26 15,1-2-3-15,-3 2-32 0,-2 0-18 16,-2-4-36-16,2 4-117 0</inkml:trace>
  <inkml:trace contextRef="#ctx0" brushRef="#br0" timeOffset="48848.9078">21319 2002 2 0,'-2'-7'15'0,"-1"1"22"16,3 1-22-16,0 3-4 0,0-2-10 15,0 4 1-15,7 6 4 0,-7-8 11 0,0 2 21 0,2 2 25 0,-2 3 0 16,0-3-15-16,0 7 11 0,0 2-45 0,0-2-6 15,0 8 14-15,0-1-17 0,0 4 4 16,0 4-1-16,0 2-1 0,-2 5 0 0,2-2 5 16,-2 17-6-16,0-2 4 0,-1 7 2 0,3 2-5 15,-2 0 1-15,2 22 4 0,5-11-8 0,-1-3 6 16,3-3-7-16,4 6 3 16,2-11-3-16,-2-7 2 0,2-4-1 0,-4-11 0 0,0 0 3 15,0-5-4-15,-3-4-3 0,3 0-1 0,-2-4 0 16,-3-1 0-16,3-1-2 0,-5-5 3 15,2 0-3-15,-2 0 3 0,3-2-2 0,-5 2-2 16,4-5-27-16,-4 1-35 0,3-3 17 0,-1 3 14 16,-2-7-10-16,-5-9-95 0</inkml:trace>
  <inkml:trace contextRef="#ctx0" brushRef="#br0" timeOffset="49188.0105">21539 2390 44 0,'-4'-24'85'0,"-1"0"-25"0,3-1-15 0,-2 1-4 15,-3 4-9-15,3 0-11 0,-1 5 9 0,3 4 3 0,-2-2-11 0,2 2 0 16,-1 2-12-16,1 4-1 0,0-3-7 16,2 5-5-16,0 12-5 0,0-7 2 0,0-2 4 15,0-2 1-15,0 2 0 0,0 2 2 0,0 5-3 16,0 8 4-16,0-10-4 0,2 8 5 15,0 7-4-15,1-2 11 0,-1 8-3 0,2 3 3 16,1 4 1-16,1 2 6 16,3 14-2-16,0-1 0 0,2-4-5 0,0 2-3 0,2-4-1 15,0 2 8-15,3-2-9 0,1 18-1 0,-1-7 0 16,-1 0-1-16,-1-7 1 0,-3-6-2 0,0-5 0 16,-5-4-1-16,3-2-2 0,-2-5-1 0,-1-2 0 15,-1 0 0-15,1-2 0 0,-1-5-2 16,-1 5 2-16,-2-7 1 0,1-2-3 0,1 0-22 15,-2-6-4-15,0 4-12 16,1-9-7-16,-6-5-5 0,3 5 2 0</inkml:trace>
  <inkml:trace contextRef="#ctx0" brushRef="#br0" timeOffset="49516.2533">21001 2659 38 0,'-24'-9'51'0,"4"0"43"0,0 3 3 15,5-3-27-15,2 2-27 0,4 1-10 0,4 6-7 16,-1-7-11-16,1 3-10 0,1 4 1 0,15 2-12 16,-4 0-5-16,-3-2 11 15,-2-2 9-15,3 2 5 0,10-2 3 0,1 2-4 16,8-2-3-16,9-3-4 0,9 1 3 0,26 2-7 0,7-5 4 15,35 2-5-15,-6-6-1 0,28 5 1 0,-19 1 0 16,-21-1-2-16,-19 1 0 0,-13 3 3 0,-16-4-3 16,-9 1 0-16,0 3 0 0,-2-2 1 0,-6 1-3 15,-1-1 2-15,-6 4-3 0,-4-4-7 16,-5 4-41-16,-7-3-13 0,0 3-39 0,1 0-35 16</inkml:trace>
  <inkml:trace contextRef="#ctx0" brushRef="#br0" timeOffset="49796.3171">20721 2811 151 0,'-11'7'163'16,"2"-7"-89"-16,3 0-38 0,1-5-9 0,5 5-11 15,0-2-9-15,7-4 5 0,2 1 11 0,11-1-4 16,0 1-6-16,8-1-2 0,10-1-4 16,4 0-2-16,6-2-2 0,25 1-4 15,0-3 1-15,2 2-4 0,28 0 1 16,-1 2 0-16,19 1 2 0,-20 1-4 0,-12 5 4 0,-10 0-1 0,-6 3-1 16,-14-1-3-16,-6 0-3 0,-4 5-6 15,-1-7-7-15,-2 4-5 0,-1 3-8 0,-1-1-2 16,-7 1-25-16,-2-3 8 0,-4 3-27 0</inkml:trace>
  <inkml:trace contextRef="#ctx0" brushRef="#br0" timeOffset="50281.1263">20384 3748 46 0,'-18'7'57'0,"3"-9"9"0,4-7-17 15,0 0-6-15,4 2-14 16,3-1-24-16,-1 5-2 0,5-5-4 0,5 3 0 0,4-6 5 16,4 5 3-16,4-5 2 0,1 4-7 0,4-4 0 15,5 0 5-15,6 2 10 0,0-2-2 0,6 2-2 16,14-2 11-16,0 2-8 0,5 1 8 16,-1 1-10-16,27 0 0 0,2 3 4 0,24-1 0 15,-11 1-7-15,-2 0 3 0,18 1-4 0,-34-1 10 16,5 0-7-16,7-3-7 0,0 0 2 0,4 1 4 15,0-1-4-15,2-2-2 0,0 3 2 0,-2-3 0 16,-2 4-3-16,-5 1 0 0,1 2-2 16,-16-3 2-16,2 1-5 0,-20 2 0 0,-4 0-2 15,-7 2 0-15,-2-3 4 0,-13 6-5 0,-2-3 1 16,-9 2 1-16,0-2-1 0,-9 0-2 16,-2-2-14-16,-5 2-15 0,3 0-12 15,-1 2-37-15,1 0-26 0,-3-2-64 16</inkml:trace>
  <inkml:trace contextRef="#ctx0" brushRef="#br0" timeOffset="51155.6964">21206 4068 13 0,'-4'0'60'0,"0"2"39"16,-3-6-47-16,3-1-26 0,-1 1-5 0,1-3-7 15,-1 3-4-15,-1-5-8 0,1 2-12 0,1 1 2 16,-1 4 0-16,1-5 2 0,-3 3-1 0,3 4 4 15,-5-7-2-15,0 7 1 16,-2 0 2-16,-4 0 2 0,-5 2 1 16,-4 3 2-16,0-3-4 0,-7 7 1 0,-5-3 0 0,-1 3 1 0,-14 4 0 15,5 3 0-15,2-1-2 0,4 1 1 0,7-3 1 16,2 0-1-16,5 0-1 0,6-2 2 16,0-2-2-16,5 2 0 0,1-4 2 0,3-1-3 15,3 1 2-15,1-3-3 0,0 3-1 0,5-7 4 16,-2 2 3-16,4 3-9 0,11-8 9 0,-13 6 0 15,4-1 5-15,0 2 4 16,5-2-6-16,1 3 12 0,8-1-11 0,-7-1-3 0,6 1 3 16,3 0-6-16,2 1 0 0,6-1 0 0,0 1 0 15,3 1-1-15,15 1 3 0,-2 2 0 0,-4-1 1 16,-3 1 2-16,-2 4 2 0,-2 3 0 16,-7 2 3-16,0-1-2 0,-6 3-2 0,-3 2-1 15,-4-2-1-15,-2-2 0 0,-4-3 1 0,-3 0 4 16,-2-1 3-16,-7-3 2 15,3-2-6-15,-12-3-6 0,-1 3 0 0,-8-2-2 0,-3-3 2 16,-7 0-3-16,-1-1 6 0,-3-1-2 0,-1-2 0 16,-9-7-1-16,7 1-1 0,3-5-3 0,4 2 0 15,1-5 2-15,1 1-2 0,3 0-1 16,-1-2-1-16,4 1 1 0,3-1-2 0,2 2-8 16,0-3-18-16,4 3 3 0,5 6-37 0,2-1 1 15,0 5-38-15</inkml:trace>
  <inkml:trace contextRef="#ctx0" brushRef="#br0" timeOffset="53202.6941">21352 3647 22 0,'2'-11'24'0,"-2"0"4"16,2 2-12-16,0 0-6 0,-2 0 30 15,3 1-27-15,-1-1-12 0,0 4-11 0,-2 1-7 0,0-1 0 16,2 5 19-16,1-2-2 0,-3 2 13 0,4 5 10 15,-2 1 12-15,0 5-8 0,3 3 11 0,-1 8-11 16,3 2-3-16,-3 0-5 0,1 9 3 16,1 11-9-16,-1 3-6 0,-1 3-3 0,0 5 0 15,-1 20-2-15,-1-2-3 16,-2-9-1-16,0 7 9 0,-2-29 0 0,4-5 2 16,0-6-3-16,0-7-5 0,0 0 1 0,3-2 0 0,-3-2-1 15,0 0-2-15,3-2 1 0,-5-1 0 0,2-6 1 16,-2-2-4-16,0 2 3 0,0-6 0 0,0-14-1 15,0 4 0-15,-2 3 2 0,2 0-4 16,2 2-6-16,-2-2-31 0,-2 2-16 0,2 0-157 16</inkml:trace>
  <inkml:trace contextRef="#ctx0" brushRef="#br0" timeOffset="53672.101">21822 4070 15 0,'4'-9'30'0,"-2"5"-7"16,0-7-12-16,-2 7 9 0,0-3-8 16,0 0 16-16,-2 3-3 0,0 2-8 0,2-3 6 15,-2 3-13-15,0 0-13 0,4 2-11 0,-2-2 8 16,-2 2 13-16,2 2 10 0,-5 0 8 0,1 5-3 15,-3-1-11-15,-2 5-2 16,0 3 1-16,-2 1-3 0,0 3 1 16,0 1-5-16,0 4 2 0,3 1-4 0,-4-4 2 0,6 2-2 15,-3 2 6-15,5 0-2 0,-5 5-3 0,4-1 5 0,3 1-2 16,0-5-1-16,4 1 1 0,0-1 0 16,5-2 9-16,0 0-13 0,1-2 8 0,6-5-8 15,1 3 2-15,-2-7 2 0,5 2-1 0,0-6 3 16,-1-1-1-16,-1-1-1 15,4-5 0-15,-5-7-4 0,5 1 2 16,-3-3 2-16,-1-4-1 0,4-5 10 0,-3 0 0 0,1-6-6 0,-3 0-2 16,1-3-1-16,-7-1-1 0,2 1 1 0,-7-1 3 15,1 3-6-15,-8-1 2 0,1-1-5 0,-4 3 0 16,-1 2 1-16,-4-2-11 0,-2 2 6 16,-1 2-5-16,-1 2 8 0,-5 3-3 0,3 4-6 15,-6 2-7-15,-1 2-11 16,-2 7-4-16,-1 0-25 0,-1 7-10 0,-1 2-69 15</inkml:trace>
  <inkml:trace contextRef="#ctx0" brushRef="#br0" timeOffset="54780.4898">22188 4066 39 0,'0'20'82'0,"0"-7"17"0,0-4-111 0,0-1-7 0,0-3-3 16,0 2 17-16,0-3 13 0,-3 0 1 16,3 5 12-16,-2 0 3 15,0 0 1-15,2 4 7 0,-5 5-7 0,1 1-6 16,2 1 6-16,2 0-6 0,0 4 7 0,2 3-6 15,0 4 0-15,-2 2-9 0,5 2-2 0,-5 7-7 16,2 9-1-16,-2-3-1 0,4 1 1 0,-1-3 0 0,3 0-4 16,1 7 1-16,2-4-3 0,2-3 4 0,-3-6 0 15,-1-9-4-15,2-1 4 0,0-3 0 0,-3-3 0 16,1 0-1-16,0-6 0 0,-3 0 0 16,-2-3 0-16,3-4 1 0,-5-2 0 0,2-2 0 15,0-3 26-15,-2 0 27 0,0 1-14 0,-2-16 2 16,0 4-26-16,2 12-14 0,0-8 2 15,0-1-3-15,-3-7-2 0,1-2 1 0,2 2 2 16,0-7-4-16,-4 0 2 0,2-10-1 0,-1-1 3 16,-1-4-2-16,-3-2 1 0,-2-3 1 0,5 1 3 15,-9-10-1-15,4 1 1 16,-2 4-2-16,0 5-1 0,0-1 0 0,-2 1 0 0,-1-1-1 16,-3-6 2-16,-1-2-2 0,3 6 2 0,2 5-1 15,2 4-1-15,2 0 4 0,6 5-6 16,1 2-5-16,7 2-7 0,4-1 1 0,4-1 5 15,4 4 3-15,3-4 6 0,2 6 1 0,0-4 1 16,-2 9-1-16,-2-2 0 0,-1 8 0 0,-1 5-2 16,-5-5 3-16,0 7-2 0,0 0-1 0,0 3 0 15,0 3 0-15,0 1-1 0,0 8 3 16,0-2 0-16,0 5-1 0,2 4 1 0,-2 0 1 16,3 0-1-16,-3 2 1 0,0 1-1 0,-3-1 0 15,-1-2-1-15,-3 0 1 0,-4 0 2 16,0 0-3-16,-4-6 4 0,-3 3 0 0,-1-3-3 15,-6-3 0-15,-1 0 0 16,-3 1-1-16,-2-3 0 0,1-3 1 0,-3 1-2 16,2-4 1-16,0-3 4 0,0-2-2 0,5-2 3 0,-3-3 2 0,3 1 6 15,-1-3-3-15,5-2 2 0,-2 1-4 16,4-3 5-16,-2 2 1 0,2-2 6 0,0 2-8 16,3 0-1-16,1 2-5 0,1 1 2 0,0 1-5 15,1-3 1-15,1 5-2 0,9-3-1 0,-9 6-2 16,-3-2-1-16,3 2-6 0,2-3-7 15,0 3 1-15,0 0 6 16,0 0 7-16,7 0 2 0,-3 3-2 0,5-1 2 0,2 2-1 0,0 1-2 16,2 3 2-16,0-1 0 0,3 2 1 15,-1 0-1-15,1 2 0 0,1 0 0 0,1-7-1 16,2 5 1-16,2 2 0 0,-2-7-1 0,4 3 2 16,9-7-1-16,-2 0 0 0,-3 0 0 0,1-4-2 15,-2-1 4-15,-3-4-3 0,0 1 2 0,-4-1 1 16,-2-2 0-1,-3-5 2-15,0 1 0 0,-4-1-1 0,0-1 1 0,0-1-4 0,-4 0 0 16,4-4 1-16,-6 3-3 0,1-6 2 0,-1-1-2 16,-1 2 5-16,0-1 3 0,-1 6-2 15,-3-1 0-15,0 4 0 0,0 5-1 0,0 5 0 16,0-3-4-16,-7 9-2 0,5 4-7 0,0-4-2 16,2 0-10-16,-3 0-1 0,6-4 16 15,-6 4 6-15,-1 4 2 0,-3 1-1 0,-1 1-2 16,-1 1 2-16,-2 4 2 0,0-2-2 0,-5 6 2 15,7-2-2-15,-4 3 2 0,4-5 0 0,1 2 1 16,1 0-3-16,2 0 4 0,1 1-2 0,4-3 0 16,-2 0 2-16,4 2 0 0,0-4 0 15,3 4-2-15,1-2 1 0,1 0-3 0,2-2 3 16,2 0-6-16,2 0 2 16,2-3-1-16,5-1-18 0,0 1-13 0,11-1-17 15,2-5-29-15,2 0-52 0,1 0-157 0</inkml:trace>
  <inkml:trace contextRef="#ctx0" brushRef="#br0" timeOffset="56608.4559">20772 4807 2 0,'-4'-7'49'0,"-1"0"-31"15,1 1-5-15,-1-1-9 0,3 1 5 0,-2 3-4 16,2 1 0-16,-1-2-11 16,3 1 3-16,-2 3-7 0,2 0 11 0,0-4-1 0,0 2 1 0,2 2 0 15,-2 0 6-15,5 0 18 0,-1 2-4 16,5 2 5-16,0-4-4 0,2 3-2 0,4 1 14 15,5 1-16-15,2-1-8 0,2 3-6 0,5-3 6 16,2 5-1-16,11 0 2 0,2-3 0 16,-2 3 1-16,6-2-7 0,5-3 3 0,5 0-3 15,23-1 7-15,-4 1-1 16,18-2-4-16,-11 0 0 0,0 1 0 0,-5-3-3 0,5 0 2 0,-18 0-1 16,-4-3-1-16,4 1 1 0,13-2-3 15,-4 2 3-15,-11-1-2 0,-2 1 3 0,-3 0-2 16,-1-2 0-16,1-1 2 0,5 1-3 0,-9-1 5 15,-2 3-4-15,-9 0-2 0,0-5 2 0,5 1 0 16,6-1-1-16,2-2-1 16,-1 3-2-16,-4-3 0 0,-7 4 1 15,-10-6 1-15,-2 5 1 0,-4-3 0 0,-3 0 0 0,0-2 2 0,3 0 1 16,-7-2 4-16,0 2-4 0,-2-2-4 0,-2 2 2 16,-5-7 1-16,0 3-1 0,-4-5-3 15,-2 2 1-15,-1-8-5 0,-1-3-1 0,-5-2 2 16,-3-4-2-16,-3-5-2 0,-3-2-1 0,-6-2 6 15,-3 2-1-15,-2 5 1 0,2 10 1 0,-1-8 0 16,-6 0 1 0,-1 0-7-16,-1-5 2 0,3 2 1 0,-2-1 0 0,-1 3 0 0,3 1 0 15,-5 0 1-15,1 4-5 0,-3 2 4 16,-4 3 0-16,-3-3 2 0,-2 3 1 0,3-5-5 16,-1 2 6-16,5-2-2 0,2 5 0 0,5 2-4 15,-3-1 4-15,1 3 0 0,-8 5-1 0,-10-1 5 16,-5 5-3-16,-4 2-4 0,-2 2 5 15,0 2-1-15,1 1 0 0,4-1-3 0,-8 7-3 16,-4-2 1-16,-2 2-5 0,4 0 6 0,3 2 1 16,10-2 0-16,-2 4-1 0,-1 1 4 0,-6-1 1 15,3 3-1-15,-2 2 1 0,6-5-1 16,7 5 0-16,0 2 0 0,0 0 0 0,-5 0 0 16,-4-2 2-16,-2 2-3 0,2 4 1 0,5-1-2 15,1 1 2-15,3 0 0 16,0 3 0-16,-6-5 0 0,-6 3 0 0,6-1 0 15,1 1 1-15,12-1 1 0,6 3-2 0,4-5-1 0,5 5 3 16,0-3-4-16,0 0 2 0,0 5 2 0,0-7-3 16,2 5 1-16,1 0 0 0,3 4-2 0,1 2-2 15,1-2 2-15,1 7 0 0,2 2 0 0,0 4 1 16,5 0-1-16,1-4 4 0,-2 2-3 16,1-2 2-16,1-2 0 0,1-1 0 0,0-3-2 15,1-1 1-15,1 0-2 0,2 3 2 0,2-1 0 16,5 3 2-16,2-1-1 15,4 1 2-15,3-3-2 0,3-1 0 0,1-1 0 16,2 0-1-16,0-4 2 0,0 2-3 0,3-4 1 16,-6-1-1-16,1-3 4 0,0-1-4 0,0-2-1 0,-5 2 4 15,3-4 2-15,-2 2 0 0,1-2 2 0,3 0 4 16,2-3 2-16,5 5-3 0,6-9-1 16,4 5-6-16,14-3 1 15,2-1-2-15,2 1 0 0,-4-2-3 0,1 0 3 0,4 1-3 0,3-3 3 16,5 4-1-16,-4 0 0 0,-3-4 1 15,-9 7-1-15,1-5-2 0,2 1 3 0,-1 1-1 16,5 0 2-16,-2 1-4 0,-4 6 3 0,-5-7 0 16,-7 1-3-16,-3 3 1 0,1-1-4 0,0-3-21 15,3 3 1-15,-1 0-25 0,-2-1 4 16,-4 1 1-16,-2 0-132 0</inkml:trace>
  <inkml:trace contextRef="#ctx0" brushRef="#br0" timeOffset="61124.5437">21116 4899 1 0,'22'13'25'0,"4"1"-18"0,5-8-6 0,5 1 5 0,5-5 0 16,10-9 2-16,4 1-1 0,-6-1-6 0,-3 1 2 16,-4 1-2-16,2-1-1 0,0 1-2 0,3-1 1 15,-1 1 1-15,-4 1 0 0,0-1-1 16,-12 1 2-16,1 2 1 0,-2 0 2 0,-5-1-1 16,-2-1 2-16,0 0 3 0,-2-1 15 15,4 1-9-15,1-5 2 16,3 0-7-16,5-6-2 0,5-10-2 0,2-1 2 0,-1-5-6 0,1 0-1 15,-3 0 3-15,3-4-5 0,-2 2 2 0,6-2 0 16,-5-1 2-16,3-1-1 0,-2-3 0 16,-9 1 6-16,0 1 5 0,-11 5-1 0,-5 2-6 15,-4 2 3-15,0 1-1 0,-4 1 0 0,-1-8-3 16,-1 0-3-16,1-5 2 0,-1-6-4 0,-1-5 1 16,1 0-4-16,1-6 4 15,1 2-2-15,2 2-1 0,-3-4-8 0,5-3 6 0,-2-6 2 16,2 4 4-16,-2 3 3 0,-2 1 6 0,-5 10 14 15,-2-5-9-15,-2 4-1 0,-3 1-8 0,-6 4 5 16,0 2 0-16,-7 2-13 16,1 3-7-16,-3 2 8 0,-2-1-1 0,-5 1-2 0,-3 2 3 15,-8-5-11-15,-2 3 6 0,-6 0-17 0,-2 6 2 16,1-2 1-16,3 7-2 0,5 0 13 0,1 2 1 16,1 0 1-16,-3 4 3 0,-4-2 1 15,0 0 2-15,-3 1 2 0,3-8-4 0,5 3-1 16,-1 0-10-16,5 6 5 0,-1-4 2 0,-6 4-1 15,-4 1 1-15,-5-1 8 0,-4 5-4 16,2 2 2-16,3 4 0 0,6-2-3 0,2 5 1 16,-5-3-13-16,-3 5 12 0,-1 0-9 0,-4 2-12 15,4 0 17-15,5 0 2 16,4 0-1-16,4 0 4 0,3 0 1 0</inkml:trace>
  <inkml:trace contextRef="#ctx0" brushRef="#br0" timeOffset="61155.8265">20876 2390 1 0</inkml:trace>
  <inkml:trace contextRef="#ctx0" brushRef="#br0" timeOffset="71858.5726">22805 6650 42 0,'-5'15'17'0,"1"-1"-52"0,-3-8 20 16,3-1 10-16</inkml:trace>
  <inkml:trace contextRef="#ctx0" brushRef="#br0" timeOffset="72218.1805">22765 6683 5 0,'0'-9'10'0,"0"3"-3"0,-2 8-10 0,0 0 3 16,2 0-3-16,0-2 4 0,0 0 9 0,0 2 2 15,0-2-10-15,0 0 1 0,0 0-3 0,0 0 1 16,0 0 4-16,0 0-3 0,0 3-2 16,2-3 0-16,0 0 1 0,-2 2-2 15,5 0 1-15,-5-2 0 0,4 2 1 16,-2 0 0-16,0-2 1 0,1 3 4 0,-1-3 0 16,0 2 3-16,-2-2 10 0,2 0 13 0,-2 0-3 0,2 0 7 0,-2 0-4 15,0 0 0-15,0 0-16 0,0 0-5 16,3 0-1-16,-3-2-7 0,0 2 2 0,0 0-5 15,0 0 2-15,0 0-2 16,0 0 0-16,0-3-1 0,0 3-1 0,0 0 1 0,0 0-1 0,0 0 2 16,0 0 0-16,0 0-2 0,0 0 0 15,0 0 4-15,0 0-2 0,0-2 0 0,0 2 0 16,0 0 1-16,0 0-3 0,0 0 2 0,0 0 0 16,0 0-1-16,0-2 0 0,0 2 1 15,0 0-4-15,0 0 0 0,0 0 0 0,0 0 3 16,0 0 1-16,0 0-1 15,0 0 2-15,0 0-3 0,0 0 2 0,0 0 0 0,0 0-1 16,0 0-1-16,0 0-2 0,0 0-9 0,0 0-8 16,0 0-32-16,0 0 6 0,0 0-15 0,0 0 34 15</inkml:trace>
  <inkml:trace contextRef="#ctx0" brushRef="#br0" timeOffset="78968.329">21226 17813 5 0,'-2'2'60'0,"2"-2"-12"0,0 0-28 16,0 0-12-16,0-2-3 0,0 0-8 0,0 0-1 16,0-1-3-16,2-1 6 0,-2 0-3 0,2-1 1 15,-2-1 4-15,0 1 16 0,0 1 7 0,3-3 11 16,-3 3-11-16,2-1 9 0,-2 1-3 0,0 0-11 15,0-1-8-15,0 1-7 0,0 2-5 16,0-1-2-16,0 1 0 16,0 0-2-16,0 2 3 0,0-2-3 0,0 2 1 15,0 0 5-15,0 0 6 0,0-3 2 0,0 3 1 0,0 0 4 0,0 0 3 16,0 0-4-16,0 0-5 0,0 0-5 16,0 0-5-16,0 0-1 0,-2 0 0 0,2 0-7 15,0 0-2-15,0 0 1 0,0 0 4 0,0 0-8 16,0 0 6-16,0 0-13 0,-3 0 13 0,3 0-9 15,0 0 4-15,0 0-12 0,0 0 15 16,0 0 6-16,0 0 1 16,0 0-6-16,0 0 1 0,0 0-22 0,0 0 2 0,0 0-14 0,0 0 0 15,0 0 9-15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48:00.1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23689 17052 10 0,'0'0'40'15,"0"0"5"-15,0 0-26 0,0 0-5 16,0 0-10-16,0 0 0 0,0 0 1 0,0 0 12 0,0 0 2 0,0 0-7 16,0 0 3-16,0 0-2 0,0 0 5 15,0-8 4-15,0 3 15 0,0 1-20 0,0-1 8 16,0 3 3-16,0 0-6 0,0 0-12 0,0 0 5 16,0-1-3-16,0 1-6 0,0 2-4 0,0 0 1 15,-2-2-3-15,2 0 1 0,0 2 1 16,0-2-1-16,0 2 7 15,0-3-3-15,0 3 0 0,-2 0 2 0,2 0-2 0,0-2-1 0,0 2 1 16,0-2-4-16,0 2-1 0,0 0 2 0,0 0-3 16,0 0-1-16,0 0-1 0,0 0 2 0,0 0 1 15,0 0-1-15,0-2 1 0,0 2 1 16,0 0 5-16,0 0 1 0,0 0-1 0,0 0 3 16,0 0-6-16,0 0-1 0,0 0-2 0,0-3 2 15,0 3-1 1,0 0-1-16,0 0 1 0,0 0-1 0,0 0 0 0,0-2 0 0,0 2-3 15,0 0 4-15,0 0-2 0,0 0 0 0,0 0 3 16,0 0-3-16,0 0 0 0,0 0 2 0,0-2-3 16,0 2 2-16,0 0-1 0,0 0 0 0,0 0 0 15,0 0 1-15,0 0 0 0,0 0-1 16,0 0-1-16,0 0 1 0,0 0-8 0,0 0 6 16,0 0-4-16,0 0 4 15,0 0 0-15,0 0 1 0,0 0 1 0,0 0-2 0,0 0 2 16,0 0-7-16,0 0-7 0,0 0-11 0,0 0 7 15,0 0-30-15,0 0-12 0,0 0 39 0,0 0-23 16,0 0-12-16,0 0-80 0</inkml:trace>
  <inkml:trace contextRef="#ctx0" brushRef="#br0" timeOffset="968.8623">23475 17096 38 0,'0'20'228'0,"0"-9"-202"16,-2-6-19-16,2-1-18 0,0-4-12 0,-2 0 16 0,2-2 2 15,0-9-3-15,0 4-17 0,2 3-11 0,-2 2 9 16,-2 6-11-16,2-2-15 0,0 1 4 0</inkml:trace>
  <inkml:trace contextRef="#ctx0" brushRef="#br0" timeOffset="1280.9448">23579 17035 8 0,'-11'28'65'0,"2"-6"-81"0,0-6-24 0</inkml:trace>
  <inkml:trace contextRef="#ctx0" brushRef="#br0" timeOffset="21608.7411">20629 16750 370 0,'0'31'55'0,"2"-13"-28"0,-2-7 23 0,0-2-17 16,4-14-13-16,1 3 3 0,-5 2-5 15,0-2-5-15,0 2-10 0,0-2-3 0,0 2-8 16,0 0-9-16,0 0-2 0,0 0 9 0,0 0-5 16,0 0 4-16,0 0-7 0,0 0 8 15,0 0-9-15,0-3-20 0,0 3 34 0,-2 5 3 16,-1-3 2-16,-1 2-13 0,-3 1 2 0,-6 2 11 16,0 1 1-16,-5 8 1 0,-2 1 16 0,-4 5 14 15,2 3-6-15,0 1 1 0,4-2-4 16,3-4-11-16,4-2-4 0,0-5-6 0,6-2 1 15,-1-4 2-15,1-3 2 0,8-4-10 0,-3 0-8 16,2-2 2-16,-2 6-1 16,0-4-1-16,6 0-8 0,3-6-17 0,2-1-12 15,3-4-19-15,3-7-4 0,5-6 10 0,5-7-41 0,1-4 34 16,14-22 50-16,2-3 12 0,0-4 21 0,18-28 4 16,18-32 53-16,-14 25 2 0,-13 15-18 0,-9 18-11 15,-9 9 3-15,-6 10-18 0,-10 8 12 0,-3 6-16 16,-3 2-4-16,-2 7-11 15,0 1-1-15,-4 6-8 0,-1 1 2 16,1 5-4-16,-5 3-4 0,0 1 2 0,1 0-13 16,-1 5 1-16,0 0-4 0,-6 11-3 0,-1-5 1 0,5-6 26 0,0 2-1 15,0 2-3-15,-6 5-1 0,-1 6 1 0,0-4-3 16,-1 8 2-16,-3 6-1 0,-3 3 1 16,-1 5 1-16,-1 0 0 0,-1 0-1 0,1-3 1 15,3-1 3-15,-2-3-1 0,4 0-2 0,-3-4 0 16,3-5-1-16,3 1 1 0,1-3 1 15,0-2 2-15,1-2 3 16,1 0-2-16,3-5-3 0,-2 3 4 0,4-5 2 0,-5 0-7 0,5 3-1 16,-2-5-4-16,2 2 1 0,0 0-5 15,0-2-4-15,0-2 5 0,2 0-11 0,1-3 0 16,1-1-1-16,-2-1 5 0,3 0 4 0,-1-1 0 16,3 1 0-16,-3-2 1 0,0 3-7 15,1-3 8-15,-3 4 7 0,2-1 9 0,-1 1-1 16,-1 1-5-16,-2-1-36 0,2 5-2 0,-2-4 23 15,2 4 6-15,-2 0-15 0,-2 0-42 0,0 4-64 16,0 1 70-16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4.44444" units="1/cm"/>
          <inkml:channelProperty channel="Y" name="resolution" value="44.44444" units="1/cm"/>
          <inkml:channelProperty channel="T" name="resolution" value="1" units="1/dev"/>
        </inkml:channelProperties>
      </inkml:inkSource>
      <inkml:timestamp xml:id="ts0" timeString="2022-09-15T22:50:03.4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5345 8396 0,'17'0'93,"1"0"-77,17 0 0,18 0-16,0 0 15,0 0-15,35 0 16,0 0-1,18 0-15,-18 0 16,-88-18-16,230 18 16,175 89-1,-105-54 1,-141 0 0,-71-35-1,-70 18 1,-1-1-1,36 1 1,0 0 0,-17-18-1,-19 0 1,-17 17 0,18-17-16,-1 0 15,-34 0 1,34 0-16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4.44444" units="1/cm"/>
          <inkml:channelProperty channel="Y" name="resolution" value="44.44444" units="1/cm"/>
          <inkml:channelProperty channel="T" name="resolution" value="1" units="1/dev"/>
        </inkml:channelProperties>
      </inkml:inkSource>
      <inkml:timestamp xml:id="ts0" timeString="2022-09-15T22:55:32.8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19720 6085 0,'18'0'219,"0"0"-219,-18-17 16,17 17-1,1 0 1,-1 0 0,1 0-1,-18-18-15,18 18 16,-1 0-1,19 0 1,-1-18 0,18 18-1,17 0 1,19 0 0,-54 0-1,53 0-15,-53 0 16,1 0-16,17 0 15,-36 0 1,1 0 0,-1 0 15</inkml:trace>
  <inkml:trace contextRef="#ctx0" brushRef="#br0" timeOffset="1822.2314">19844 5891 0,'-18'0'156,"0"0"-125,18 18-31,-17-18 32,-1 0-17,18 18-15,-17-18 16,17 17-16,0 1 31,-18-18-31,18 18 31,-18-18-15,18 17 0,0 1-16,-17-18 31,17 17-15,0 1-1,0 0 32,0-1-31,-18-17-1,18 18 188,18 0-156,-1-1-15,-17 1-32,18-18 15,0 35-15,34 1 16,1-1-1,-35-18 1,17-17 0,-17 0 46,-18 18-46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05:14.2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18713 5122 38 0,'0'0'70'0,"0"0"-52"15,2 0 2-15,-2 0 0 0,0 0-4 0,2 0-1 16,-2 0-5-16,0 0-1 0,0 0 7 0,0 0 10 16,0 0 24-16,-4 2-4 0,1-2-15 15,1 2-24-15,0-2-6 0,0 0 3 0,2 0 3 16,-2 0-2-16,-1 0 1 15,3 0-3-15,0 0 1 0,0-2-3 0,0 2-1 0,0 0 1 0,0 0-2 16,0 0 1-16,0 0-2 0,0 0 3 16,0 0 5-16,0 0 13 0,0 0 0 0,3 0 3 15,-3 0 4-15,2 2-14 0,-2-2-2 0,0 3-4 16,4-1 0-16,-4-2 0 0,5 4 3 0,-3-2-1 16,2 1 3-16,3 1-2 0,-1-2 0 15,1 3-2-15,6-3-1 16,1 0-2-16,1 2 0 0,7-4-3 0,5 5 1 15,12-5-1-15,5 0 6 0,0 0-2 0,5 0-1 16,-1 0-1-16,23-2 5 0,0-1-2 0,26-1 2 0,-11 0-1 16,-12 4 3-16,-7 0-2 0,-8 0 1 0,-2-5 0 15,7 3 2-15,0 2-3 0,-2 2-3 0,0-2 0 16,-7 5-3-16,4-5 0 0,10 0 2 16,10 0-2-16,-6 2-2 0,-5 0 2 0,1 0-1 15,3 0-1-15,1 1-1 0,0-1 2 0,-16 0-1 16,3 2 2-16,-12-1-1 0,-1-1 2 0,-5 0-1 15,-3-2 1-15,-1 2 0 0,-5 0 1 16,-2 3-1-16,-5-3-1 0,-4 0 1 0,-2 3-3 16,-2-5 0-16,-3 4 0 0,-4-2 0 0,2 3 2 15,-2-3-4-15,0 0 3 0,-2 0-2 16,2 0 1-16,-2 5 1 0,0-7-1 16,-3 0-1-16,-1 2 3 0,-1 1-1 0,1-3 0 0,-14 0 1 15,4 0 2-15,5-3-5 0,-4 3 1 0,4 0 0 16,0 0 0-16,0 0 3 0,-2 0-2 0,2 0 1 15,0 0 3-15,0 0-4 0,-2 0 1 16,2 0 1-16,0 0 1 0,0 0 0 0,0-2 1 16,0 2-2-16,4 0-3 0,-2 0 0 0,0 0-2 15,3-4 2-15,-5 1-1 0,4 1-1 16,-4-2 0-16,2 2 0 0,3-5 0 0,-5 3 1 16,2-1 0-16,0 1-3 0,1-1 4 0,-1 1-2 15,0-3 0-15,2 3-5 0,1 0 4 0,-1-3-1 16,1 3 1-16,1-5 1 0,3 4 0 0,-2-1 4 15,1 1-4-15,-1-1 5 0,0 1-3 16,-1-1 1-16,-1 1 0 16,-1 1 0-16,0-3 2 0,-1 3-4 0,-1-3 1 15,0 5-1-15,-2-5 2 0,0 1-3 0,0 1 4 0,-2-1-4 16,0-1 5-16,-1 3-2 0,-1-3-1 0,0 0 0 16,-1-1 0-16,1 1 0 0,-1 0 0 0,1-4-3 15,-3 3 3-15,3-3-2 0,0 0-3 0,-1-3-1 16,1 1 1-16,-1-2-1 0,-1-5 0 15,1-2-4-15,1-2 2 0,0 1 5 0,1-3-3 16,1 0 6-16,2-1 0 0,0 1 1 0,-2-1-1 16,2 1-1-16,-2-1 3 0,0 3 0 0,-1 2-3 15,1-2 0-15,-2-1 3 0,1-1-1 16,-1 2 0-16,2 2-1 0,0-3 0 0,-3 1 2 16,1-2-2-16,2 1 1 0,-1 3 1 0,-1-2-3 15,0 2 3-15,-1 0-4 0,1 2 5 0,-3 3-5 16,1-3 0-16,-1 4 3 15,-2-4-1-15,5 5-1 0,-5-5 2 16,2 5-1-16,-2-5-1 0,5 4 2 0,-5-3-1 0,5-1 2 0,-3 4-1 16,3 1-3-16,-3-5 2 0,1 5 1 0,1-5-1 15,1 4-2-15,-1 1 1 0,1-1 3 16,0 1-2-16,1 2-1 0,-1 2 2 0,2 0-2 16,0-2 1-16,-3 2 0 0,3 0 1 0,-3 2 0 15,3 0-1-15,0 2 1 0,0-2-1 0,0 1 0 16,2 1 0-16,-3 0-3 15,3 3 4-15,0-5-1 0,0 3 1 0,0-1 1 0,0 0-4 16,3 1 3-16,-6 1 1 0,3-1-2 0,0-1 0 16,0 0 0-16,-2 3 1 0,2-3-4 0,-2 3-1 15,0 0-3-15,2 1 5 0,-2-1-6 16,-1 0-7-16,1-1 3 0,0 5 12 0,-2-4 1 16,-3 2-1-16,-2-1 0 0,0 1 3 0,-4 2-3 15,-5 0 1-15,-1 0-1 16,-6 0 3-16,-1 2-4 0,-1-2 1 0,-3 3 1 0,-3-1-2 0,-3 2 4 15,-12 1-4-15,-10 3 1 0,-3-5 0 16,-12 5 1-16,5-1-1 0,8-3 0 0,7-1 0 16,0 1 0-16,-4 3 1 0,-5-5-1 0,-2 0 1 15,7 0-1-15,6 3 0 0,5-5-2 16,2 2 4-16,-5 0-4 0,-4 0 3 0,0-2-1 16,1 0 1-16,5 0-3 15,5-2 3-15,7 2-1 0,0-2 0 0,2 2-1 0,-3 0 1 0,1-2 1 16,-2 2-2-16,1-7 3 0,1 7-4 15,6-4 3-15,-1 4-1 0,3-7-1 0,1 5 2 16,4 0-1-16,0-1 1 16,2-1-1-16,2 2 1 0,-2 0-2 0,0-1-1 15,5-1 3-15,-3 2-2 0,5 0 1 0,0-1 0 16,4 3 0-16,-4 0 0 0,4 0 0 16,-2-4-1-16,2 4 1 0,0 0 0 0,1 0-1 0,-4 0 1 0,1 0 1 15,-2 0-3-15,0 0 3 0,-2 0-2 16,-1 0 0-16,-2 4-1 0,5-4-1 0,-2 0 0 15,4 0-3-15,0 3-2 0,2-1 2 0,2 0 1 16,3-2 1-16,0 4 4 0,8-4 1 0,-2 0 0 16,-6 3 0-16,2-3-1 0,-3 2 0 15,1-2 1-15,-3 0-1 16,3 2 1-16,-1 2-1 0,-4-4 1 0,1 0-3 0,-3 3 3 0,0-1 0 16,-3-2-2-16,-1 2 3 0,-1 0-3 0,1 3 3 15,-3-5-3-15,5 2 1 0,0 0-4 16,4 5-6-16,-2-7-1 0,7 2 3 0,-5 0 1 15,4 0 1-15,1 3 2 0,0-5 3 0,1 2 0 16,-1 2 4-16,2 3-4 0,-3-7 6 0,3 7-3 16,-2-3-2-16,2 3 2 0,-1-3-1 15,1 3-1-15,0-1 1 0,-2 5-1 0,4-4-1 16,-3 4 3-16,1-2-2 0,2 4 0 0,-2-2 2 16,2 4-3-16,0 1 2 0,2-1 0 15,0 5-2-15,3-2 4 0,1 2-3 0,-1 4 0 16,4-2 3-16,2 4 1 0,-3-1-2 0,6 1 0 15,-3 3 2-15,2-1-2 16,2 1 3-16,-1 2-1 0,1 11-2 0,-2 4-1 16,-4 3 0-16,-2 15-1 0,-9 0 2 0,-5-3-3 0,-4-6 1 15,-2-8 0-15,2-3 1 0,2-2-3 0,0-3 2 16,2 1-1-16,3-5-1 0,2 3 2 0,2-3-13 16,0 3-24-16,9-3-52 0,-1 7-2 0,8-7-121 15</inkml:trace>
  <inkml:trace contextRef="#ctx0" brushRef="#br0" timeOffset="2406.4796">18691 4952 4 0,'2'0'50'16,"0"0"9"-16,-2 0-46 15,0 0-7-15,0 0-8 0,0 0-13 0,-4 0-4 0,-1 0 14 16,5 0 15-16,-2 2 11 0,2-2 2 0,0 3-1 16,2 1 4-16,3-2 6 0,-1 5-8 0,5-3 2 15,0 1-10-15,2 1 4 0,2-1 5 16,5 1 10-16,1-1-20 0,10-3-1 0,2 4-7 16,22-6 2-16,0 3-4 0,4-3-1 0,5 0-1 15,28-3 0-15,7 3-1 16,33-4-2-16,-11 0 1 0,29-3 0 0,-55 5-1 0,-1-3 3 0,-1 1-1 15,-1 0 1-15,-2-1 2 0,-2 5 3 16,0-6 4-16,-13 1 1 0,2 3-2 0,-2 2-4 16,2-4 2-16,-11 4-4 15,0-5-2-15,-5 3-1 0,-2 4-3 0,7-2 0 0,0 2-1 16,-6 3 4-16,-3-3-3 0,-20 0-2 0,-4 0 2 16,-7 3 0-16,-2-5 1 0,-6 4-3 0,-3-4-2 15,-4 2-1-15,-5-2 6 0,1 3-7 16,-3-3-2-16,-13-3 1 0,4 3 11 0,7 3-2 15,-2-3 0-15,-9 0 0 0,-7 2-1 0,3 2 1 16,-7-4 0-16,-11 5-1 0,-7-5 0 0,-6 2-2 16,-27 0 1-16,0-2-1 0,-2 2 2 15,-35 3 0-15,-2-5-1 0,-32 2 0 0,16 0 0 16,-30 2-1-16,63-4 2 16,4 3-5-16,1-1-1 0,0 0-8 0,-1 0 1 15,10 0 6-15,-3 1 1 0,9 1 0 0,0-4 4 0,11 2 2 16,2-2-1-16,16 0-5 0,13 0 0 0,13-2-6 15,2 2 3-15,7 0 13 0,5 0-19 0,1 0-12 16,1 0-15-16,4 0 41 0,2 0 7 0,7 0-4 16,4 0 0-16,7 0 1 0,4 0 1 0,14 0-1 15,8 0-1-15,14 0 5 0,34-2-6 16,8 0 2-16,43-1-1 0,63 1-1 16,74 0 0-16,-172 0 1 0,0 4 0 0,-15-2-3 0,2 2 3 15,-18 0-1-15,-1 3-1 0,-23-3 0 0,0 5 1 16,-18-3-33-16,-4 5-37 0</inkml:trace>
  <inkml:trace contextRef="#ctx0" brushRef="#br0" timeOffset="4921.7442">19614 4912 6 0,'-2'0'9'16,"2"-2"-7"-16,0 2-1 0,0 0-5 0,0-2 3 15,0 2-4-15,-2 0-1 0</inkml:trace>
  <inkml:trace contextRef="#ctx0" brushRef="#br0" timeOffset="5234.1594">19608 4904 8 0,'0'0'15'0,"-2"0"12"16,2 0-5-16,0 0 6 0,0 0-5 0,0 0-2 0,-3 0-4 0,3 0-4 15,0-5 5-15,0 5-14 0,0 0 2 16,0 0-1-16,0 0 8 0,0 0-2 0,0 0 1 15,0 0 4-15,0 0-8 0,0 0-3 0,0 0-4 16,0 0-1-16,0 0-4 0,0 0 1 0,0 0 1 16,0 0 0-16,0 0 3 15,0 0-2-15,0 0 1 0,0 0-2 16,0 0 2-16,0 0 0 0,0 0-1 0,0 0 1 0,0 0 0 0,0 0 0 16,0 0 3-16,0 0 9 0,0 0 0 0,0-2 4 15,0 2-3-15,0 0 8 0,0 0 2 0,0 0-12 16,0 0-1-16,0 0-1 0,0 0-8 15,0 0 1-15,0 0-1 0,0 0-2 0,0 0 1 16,0 0-2-16,0 0 2 0,0 0 0 0,0 0-1 16,0 0 1-16,0 0-1 15,0 0 0-15,0 0-1 0,0 0 1 0,0 0-2 0,0 0 2 16,0 0-17-16,0 0-44 0,0 0 20 0,0 0-92 16</inkml:trace>
  <inkml:trace contextRef="#ctx0" brushRef="#br0" timeOffset="7096.6672">21164 4996 33 0,'-2'-6'11'15,"2"-1"-8"-15,0 3-13 0,0-1-5 0,-2 1-2 16</inkml:trace>
  <inkml:trace contextRef="#ctx0" brushRef="#br0" timeOffset="14490.3486">12224 6608 11 0,'0'0'18'16,"-2"0"11"-16,2 0-14 0,0 0 8 0,0 0-12 16,0 0-1-16,0 0-1 0,0 0 1 0,0 0-18 15,0 0 5-15,0 0-4 16,0 0-3-16,0 0 5 0,6 0 5 15,5-2-6-15,-2 0 2 0,4 2 1 0,0-3-5 16,3 3 6-16,-1 0-1 0,1-2 4 0,-1 0-1 0,1 2-1 0,1 0-3 16,-1 0 3-16,-1 0-1 0,1 0-3 15,-3 0 2-15,0 0 2 0,-2 0 0 0,2 2 0 16,-2-2 2-16,0 0-2 16,-2 0 13-16,0 2-5 0,-2-2 7 0,-1 0 2 0,1 0 5 0,-3 0 0 15,-2 0-5-15,3 0-11 0,-3 0 2 16,0 0-4-16,3-2 10 0,-3 2-7 0,0-2 11 15,0 2 5-15,0-2-5 0,1 0-2 0,-1-1-2 16,-2 1-6-16,2 0 7 0,-2 2-13 0,0-4-4 16,0 4-4-16,0-3 5 0,0 1 1 15,-2 0 1-15,0 0 1 16,-3 2-3-16,1-3 2 0,-3 1 0 0,1 2-1 0,-3 0 0 0,0-2 2 16,0 2-2-16,0-2 1 0,1 2-1 0,-1 0 1 15,0 0-1-15,0 0 2 0,-2 0-2 16,0 0 0-16,0 0 2 0,0 0-1 0,-2 0-1 15,0 2 1-15,-1-2-1 0,1 2 0 0,2-2 1 16,-4 0-1-16,1 2 0 0,3 1 0 0,-2-3 2 16,0 2-2-16,0 0 0 15,2-2 1-15,0 2-1 0,2 1 1 0,2-3-1 0,1 2 0 16,1-2-1-16,1 2 1 0,-1-2 1 0,3 2 1 16,-2-2 0-16,4 0 2 0,-2 0 6 0,2 0-7 15,-3 0 12-15,3 0-6 0,0 0-10 16,3 0-2-16,-1 0 1 0,0-2 1 0,2 0 4 15,1 0-3-15,1 2 2 0,3-3-3 0,-2 1 2 16,-1 2 1-16,3-2-2 16,0 0 2-16,-2 2-1 0,1-3-1 0,-1 1 2 0,-2 2-2 15,1 0 1-15,-1-2 0 0,-1 2 1 0,-2 0 3 16,0 0 5-16,1 0-7 0,-1-2 6 0,0 2-6 16,-2 0-1-16,2 0 1 0,-2 0 0 0,0 0-1 15,2 0 2-15,-2-2-3 0,0 2 0 16,0 0 1-16,0 0-1 0,0 0-2 0,0 0 3 15,0 0 2-15,0 0-1 16,0 0 4-16,0 0 8 0,0 2 3 0,0-2-10 0,0 0-4 0,0 0-2 16,0 0 0-16,3 0-1 0,-3 0 0 0,0 0 0 15,0 0-1-15,0 0 0 0,0 0 1 16,0 0 1-16,0 0 0 0,0 0-3 0,0 0 2 16,0 0 0-16,0 0 1 0,0 0-1 0,0 0 0 15,0 0-2 1,0 0 4-16,0 0-3 0,0 0 0 0,0 0 2 15,0 0-2-15,0 0 1 0,0 0-2 0,0 0 2 0,0 0-1 0,0 0 0 16,0 0 0-16,0 0 2 0,0 0-1 16,0 0 2-16,0 0-2 0,0 0 1 0,0 0 0 15,0 0 1-15,0 0 1 0,0 0-2 0,0 0 1 16,0 0-2-16,0 0-1 0,0 0 1 0,0 0 0 16,0 0-1-16,0 0 2 0,0 0-1 15,0 0-1-15,0 0 2 0,0 0-3 0,0 0 4 16,0 0-2-16,0 0-1 0,0 0 0 0,0 0 2 15,0 0 0-15,0 0-2 0,0 0 2 0,0 0-1 16,0 0-1-16,0 0 2 0,0 0-1 16,0 0 0-16,0 0-1 0,0 0-3 0,0 0-33 15,0 0-37-15,0 0 67 0,0 0-36 0,0 0-110 16</inkml:trace>
  <inkml:trace contextRef="#ctx0" brushRef="#br0" timeOffset="21171.0143">19180 6822 307 0,'-2'20'69'0,"0"-9"-35"0,-1-5-30 0,-1-3-13 16,4-1 5-16,0-2 2 0,2-13 5 0,0 6 5 0,-2 5 2 0,0-1 9 15,0 1 11-15,3 2 11 0,-3-2-12 16,2 2-15-16,-4 0-1 0,2 0 0 0,0 0 2 16,0 2 1-16,-3 0-20 0,6-4-2 0,1 0 0 15,0-2 2-15,3-5 2 16,4-7-1-16,5-3 0 0,-1-1 0 0,5-2 0 0,0 0 4 16,2-5-1-16,4-8 0 0,-2 0 1 0,-1-3 5 15,-1 1-1-15,-3-7 0 0,-3-1-1 0,4-16-4 16,-5 1 0-16,1 5-3 0,-1 0 2 0,5-7 2 15,0 5-3-15,0 6 1 0,-1 0 1 0,3 3 5 16,-2 10 8-16,-4 3 2 0,-1 11-2 16,-2 2 11-16,-2 4-5 15,-6 5 3-15,1 2-7 0,-3 7-2 0,-3-3-1 0,0 3-3 0,0-1-10 16,0 5-5-16,-5 9-3 0,1-5-22 16,6-8 14-16,0 4 17 0,-2 4 0 0,0 1 1 15,-2 8 1-15,2-2-2 0,-2 7 1 0,2 4 1 16,-2 4 0-16,2 7 1 0,2 0-2 0,0 3-1 15,2 10 1-15,5-2 0 0,-2-2 0 16,2-2-2-16,-1-1 2 16,1 3-1-16,2 0 1 0,0 13 0 0,-4-2 0 0,2-2 2 0,-5-5-1 15,-2-2 1-15,1-6-2 0,-1-3 0 0,0-4 1 16,5-2-1-16,-1 1 1 0,5-5-1 16,0 1-3-16,0-2 0 0,3-2 1 0,-3-2-3 15,0-4-1-15,-3-5-7 0,-1-2-13 0,-3-3 2 16,1 1 19-16,-1-5 0 0,-8-9 2 0,2 3-2 15,2 2-43 1,0 4-20-16,0-2-86 0,-5 0-75 0</inkml:trace>
  <inkml:trace contextRef="#ctx0" brushRef="#br0" timeOffset="21481.7651">19202 6601 162 0,'7'16'152'0,"-3"-7"-122"0,1-1-24 16,1-5-6-16,1-1 34 0,-3-2-16 0,5 0 7 15,2-2-18-15,2-1 1 0,3-1 1 0,1 2 2 16,3 0-2-16,2-3-3 0,3 1-2 15,-1-1 0-15,4 3 1 0,3-2 2 0,11-1-4 16,2-1-4-16,3 1-2 0,-1 1-8 0,2-3-1 16,19 3-12-16,-8-1-5 0,-4 1 4 0,-6 2 3 15,-7 0-40-15,-3 4 28 0,-3-2-39 16,-3 2-64-16</inkml:trace>
  <inkml:trace contextRef="#ctx0" brushRef="#br0" timeOffset="21921.2903">20219 5689 305 0,'2'28'94'0,"0"-4"-61"0,-2-4-12 0,0-4 18 16,0-3-19-16,0-2-6 0,0-2-3 0,0 0-7 15,0-3-5-15,0-1 1 0,-2-1 0 16,2 0-2-16,0 1 3 0,0-3-4 0,0 0-2 16,0 0 5-16,2-2 3 0,0 0 2 0,5 0-5 15,2 0-2-15,-1-2 0 0,8-2 0 0,-1 2-1 0,10-3 2 16,-1 1-1-16,0 2-2 0,5-3-4 0,-3 3-3 16,1 0-2-16,-3 0 0 0,-2 2 2 0,-2 0-18 15,-3 0 1-15,-3 2 2 0,-1 0-13 16,-2 0-24-16,-2 3 13 0,0-3-99 0</inkml:trace>
  <inkml:trace contextRef="#ctx0" brushRef="#br0" timeOffset="22203.3025">20876 5594 99 0,'0'-7'78'0,"0"-2"-21"16,-3-2-11-16,1 2 7 0,0-2-2 0,0-2-26 0,0 2 10 0,-1 2 8 16,1-2-4-16,0 3-8 0,2-1-8 15,0 2-16-15,-2 3-4 0,-5 4-6 0,5 2-1 16,-2-2 1-16,4 2-1 0,2-4 7 0,0 0 9 16,-2 6 7-16,0 3-3 0,-2 4 2 0,0 6 4 15,-3 5-11-15,-1 5-4 0,1 4-2 0,-4 2-1 16,0 2-1-1,1-2-5-15,-3 16 0 0,0-3 0 0,0-4-3 0,2 0-3 0,4 0-26 16,-1-3-10-16,1 1-13 0,1 4-48 0,2-2-48 16,2-5-99-16</inkml:trace>
  <inkml:trace contextRef="#ctx0" brushRef="#br0" timeOffset="30217.8169">11260 10661 25 0,'0'-3'17'0,"2"3"-10"15,-2 0-15-15,3 0 7 0,-3 0 2 0,0 0-3 16,0 0 23-16,4 0 8 0,-2 0 0 16,3 0-16-16,-1 0-6 0,3 3 4 0,2-1 5 15,-1 0 1-15,3 2 0 0,3-1 4 0,1-1-8 16,5 2 9-16,4-4-14 0,7 2 0 0,15 1-1 15,3-3 5-15,1 0 3 0,3 0 4 16,11-3 9-16,-2 1-7 0,0 2-6 0,13-4-4 16,-2 2-1-16,-10 2-6 0,-7 0 5 0,-6 0-5 15,-3-3-1-15,3 1-3 0,1 0 2 16,0 0 0-16,-1 2 3 0,-5 0-2 0,-4-2 2 16,-3-3-1-16,-3 1 2 0,1-5-1 0,3 2 0 15,3-2-1-15,0-2-2 0,-2 5-2 0,-1-1 2 16,-6 1 1-16,-4 1 1 0,-5-4-2 0,1 3-2 15,-8 1 3-15,1-1 6 0,-5 1 1 16,-2 1-2-16,0-1-1 0,-6 1-4 0,3 2 1 16,-1 0 2-16,-3-3 0 0,1 3 2 0,-3-2-4 15,0 4 2-15,-11 0 3 0,5 0-2 16,4-3-4-16,-2 3-2 0,6-2 0 0,-2-2-1 16,1 2 1-16,-1-1-1 15,-2 1 2-15,2-2-2 0,-2 2 2 0,0-1 0 16,-2-1-3-16,2 4 0 0,0-4-4 0,-2 1 3 0,2 1 6 15,-3-2-7-15,3 2-1 0,-4-3 3 0,0 1-1 16,-1-1-1-16,-4-1-1 0,3 1 2 0,-3 1 0 16,2-3 1-16,-2 1 1 0,1 1-1 0,-3-1-4 15,4-1-5-15,-2 0-1 0,3 1 6 16,-1-3-2-16,0 2 0 0,1-1 0 16,1-4 1-16,-1 4-1 0,1-3-1 15,-1-3 2-15,-3 1 1 0,4 0-1 0,-3 0 4 0,3-3 1 0,-4 3 0 16,3 0 3-16,-1 0-2 0,1-1 1 0,-1-1-1 15,0 4-7-15,1-2 7 0,1-1-5 16,-1 3 3-16,1 0 2 0,1-2 0 0,-1 4-1 16,3-2 2-16,-2 3-2 0,-1-4 2 0,3 6-3 15,-4-1-1-15,1-2 2 16,1 5 0-16,-1-3-2 0,1 3 0 0,0 0 2 16,-1 1 3-16,1-1-3 0,-1 2 1 0,-1 0-2 0,1-1 0 15,-1 1 1-15,1 2 2 0,1 0-4 0,-1-2 0 16,3 2 1-16,-2 0 1 0,-1-2 0 15,1 2 1-15,-3-2 0 0,1 4 0 0,-3 0 0 16,0 0 1-16,0-2-2 0,-4 2 2 0,2 1 0 16,-4-3-2-16,-1 2 2 0,3 0-1 15,-7 0-1-15,0 0 1 0,0 3 2 0,-4-1-4 16,-4 1 4-16,-1-3-3 0,-4 2 1 0,0 3 0 16,-11-1 0-16,0 1 0 0,-1 0-1 0,6 2-3 15,1-3-1-15,1 3 3 0,-3 0 1 0,-2 2 2 16,-6-2-1-16,1 2 0 0,3-3 0 15,2 3-1-15,9 1-2 0,0-4-1 0,7 3 2 16,-1-2-1-16,-3 0 0 16,1-2-1-16,0 1 3 0,-4-3 1 0,0-1-1 15,0 3 0-15,0-1 0 0,2 1 1 0,2-3 0 0,3 3-1 16,-1-2 0-16,3-1-5 0,2 0-7 0,-2-1 3 16,4 1-13-16,-2-4 11 0,0 2-3 0,2-2 14 15,0 0 0-15,0 0 1 0,7-2-2 0,-2 2 2 16,-1-4-1-16,3 4 2 0,2-5 0 15,0 3 0-15,0-2 0 0,2 1 0 0,3 1 7 16,-3-2-7-16,2-1 1 0,1 1 3 0,1-1 0 16,1 1-2-16,-1 0-3 15,3-1 1-15,0 1 2 0,0-1-1 0,-1 3 4 16,3 0-5-16,-2-2 2 0,2-1 2 16,-2 5 0-16,2-4-3 0,0 2 1 0,0-1-4 15,0 1 4-15,0 2-6 0,7 0 6 0,-5 0-4 16,-4 0-2-16,-3 0 4 0,-1 0-2 0,-1 0-1 15,-2 0 2-15,0 2 1 0,1 1-2 16,-1-1-5-16,0 2-5 0,0-2-1 0,-2 1-3 0,2 1 9 0,0-2 4 16,1 0 1-16,1 1 0 0,-4 1-1 0,4-4 2 15,-1 0 1-15,1 0-2 0,-2 0 1 16,0 0 2-16,3 0-2 0,-3 0 0 0,0 0 0 16,0-2 0-16,0 0-2 0,1-1 1 0,-3 3 0 15,2-2 2-15,0 0-2 16,0 2 3-16,0-2-3 0,3 0 2 0,-3 2-1 15,4 0-1-15,1-3 2 0,-3 1 0 0,3 2-2 0,0 0 1 16,1 0-1-16,1-2 3 0,-2 2-3 0,2-2 3 16,-3 2-2-16,5 0-2 0,-2 0 3 0,2 0-7 15,-2 0-2-15,2 0 9 0,0 2 0 16,0 0-1-16,2 3 1 0,0-1 1 0,-2 3-1 16,5 1 0-16,-1 1 1 0,-2 0-1 0,3 2-1 15,-1 0 2-15,3 2-1 0,-1 1 0 16,1-1-1-16,-3 2 0 0,5 1 0 0,-4-1 3 15,3-2-3-15,-1 3 2 0,2-1 1 0,-3-2 2 16,3 1-5-16,0 3 6 0,2-3-5 0,0-1-2 16,2 0 1-16,-4 0 1 0,4 0-10 15,-2-2-78-15</inkml:trace>
  <inkml:trace contextRef="#ctx0" brushRef="#br0" timeOffset="36296.2169">12050 10054 6 0,'0'0'27'0,"0"-2"4"0,0 2-16 15,-3-2-12-15,3 2 11 0,0 0 1 16,0-2-3-16,0 2-5 15,-2-3-7-15,2 3 4 0,-2 0 2 0,2 0 9 0,0 0-3 0,0-2 3 16,0 2 7-16,0 0 8 0,0 0-8 0,-2-2-8 16,2 2-6-16,0 0-4 0,0 0-2 15,0 0-2-15,0 0-2 0,-2 0 0 0,2 0 0 16,0 0-1-16,0 0-3 0,0 2 0 0,0-2 5 16,0 0-1-16,0 2 1 0,0-2-1 0,0 0-1 15,0 0-7-15,0 0 7 0,0 0-4 16,0 0-1-16,0 0-7 0,0 0-11 0,-5 9-21 15,1-2-13-15,-3 2 1 0</inkml:trace>
  <inkml:trace contextRef="#ctx0" brushRef="#br0" timeOffset="44155.8487">13686 5689 6 0,'-18'0'3'0,"-2"2"0"0,0 0-6 15,0-2 4-15,-2 4 0 0,0-1-3 0,0-1 4 16,2 4-3-16,-2-3 0 0,3-1 5 0,-4 2-6 16,6 1 8-16,-1-1-5 0,3-2 0 0,2 3-1 15,-1-1 1-15,3 0 3 0,2-1-3 16,-2 3 1-16,3-1 1 0,1 1-2 0,-2-1 1 16,3 1 1-16,-3 1-3 15,4 0 2-15,-1-1 0 0,1 3-1 0,1 0-1 16,-1 0 2-16,3-3 2 0,0 5-2 0,2-2 0 15,-2 0 1-15,0 0 0 0,-1 0 0 0,3-1-1 0,-2 1 2 16,0 2 3-16,2-2 5 0,0 0-1 0,-2 0-7 16,2 2 3-16,-2 0 2 0,2 0-2 0,-3 0-3 15,3 0 2-15,0 0-4 16,0 0 3-16,0 0 1 0,0 0 1 0,0-2-2 0,3 0-2 16,-1-1 1-16,-2 1-2 0,2 2 1 0,0-2 0 15,3 0 0-15,-3 2 4 0,2-2-5 0,-2-1-2 16,3-1 2-16,-1 2-1 0,1 0 1 0,1-3-2 15,1 3 3-15,-3 0 2 0,5 0 3 16,-2 0-4-16,2-1 1 0,-1 1 9 0,3 0-4 16,0 0-4-16,3-2-1 15,-3-1 1-15,2 1 2 0,0-1-5 0,3-1 4 0,-1-1-5 0,3 1 1 16,-3-1-2-16,5 0 2 0,0 1-3 16,0-1 1-16,4 1 0 0,-2-3-1 0,0 0 1 15,0 2 5-15,0-1 3 0,-2-1-2 16,0 0-1-16,-3 0-2 0,-1 0 3 0,-1-2-7 0,1 3-1 15,-1-1-1-15,-2 0 2 16,1 0 1-16,-1 3 0 0,0-3-3 16,0 2 3-16,-2-1-2 0,3-1 12 0,1 0 25 0,-2 0-13 0,3-2-15 15,4 0-2-15,-1-4-1 0,3 2 0 16,5-5-4-16,-1 0-1 0,-1-2 1 0,-1 3-1 16,-4 1-1-16,0 1-1 0,-1-3 1 0,1 3 1 15,0 0-2-15,-2-1 3 0,2 1-2 0,2-1-1 16,0 3 2-16,-3-2 0 0,1 2 0 15,-2-3 1-15,0 1-1 16,-3-1-1-16,0-1 0 0,-1-1 1 0,1 1 0 0,-2-1 0 0,1 0-1 16,-1-2 1-16,0 1 0 0,2-3 0 15,1 2 0-15,-1-2-1 0,1 0 3 0,1 0-2 16,-1 0-1-16,1-3 1 0,1 1 1 0,-2-2 6 16,-1-3-1-16,0 1 1 0,-1-1 0 0,-1 0-1 15,-4 1-2-15,-3-3-2 0,3 2 4 16,-4-2-5-16,-3 0 1 0,0 3-5 0,-2-1 3 15,0-2 0-15,-2 5-3 16,-3-1 2-16,1 1-3 0,0 2 1 0,-1-3 0 0,1 3 1 0,-3 2-1 16,-2-2 2-16,-2 2-3 0,-2-2 3 15,-7-1-1-15,-6 1 1 0,-3 2 1 0,-4-2-3 16,-4 2 3-16,-5-2 0 0,-5 4 2 0,-21 4-3 16,-5 5-5-16,9 5-6 0,7-1-5 0,8 3-26 15,5-1-2-15,-4 1 25 0,-5 4-6 0,-4-2-23 16,-1 2 16-16,5-2-69 0,9-3 51 15</inkml:trace>
  <inkml:trace contextRef="#ctx0" brushRef="#br0" timeOffset="51256.0002">13595 10074 30 0,'2'-2'92'0,"-2"-3"-36"0,0 3 1 16,3-2-26-16,-3 2 2 0,2-1-19 0,-2 3-21 16,0-2-5-16,0 2 8 0,0 0 2 0,-2 0 3 15,2 2 0-15,-3 3 1 0,1 1 1 16,2-1 9-16,-2 4-2 0,2-5 2 0,0 3 2 15,2-1 3-15,-2 1-6 0,0-3 2 0,5 1-5 16,-3-1 8-16,0-2-7 0,0 3 0 0,0-3-4 16,1 0-1-16,-3-2-3 0,4 5-1 15,-4-3 0-15,2-2-1 0,0 0 1 0,-2 2 1 16,3-2-3-16,1 2 3 16,-4-2 1-16,4 2 0 0,1 1 3 0,-1-1 8 15,1 0-2-15,1 0 3 0,3 0-4 0,2 1 1 0,0-3-7 16,5 0 1-16,-1 0-2 0,3-3-2 0,8 1 0 15,1 0-1-15,-3 0 0 0,-2 0-1 0,0 2 1 16,-2-3 0-16,0 3 1 0,-1-2-2 0,-3 4 0 16,-1-2 0-16,-1 3-1 0,-1-3 2 0,-2 2-4 15,0 0 5-15,-2 0-2 0,-1 0 0 16,1 3 1-16,-2-3-3 16,2 2 2-16,-3 1 1 0,3-1-1 0,0-2 2 15,-2 3-1-15,1-1 0 0,-1-2 0 0,0 1 1 16,4-1 2-16,-5 0-3 0,1 0 2 0,0 0 0 15,1-2-3-15,-3 5 1 0,4-5 1 0,-3 4-1 0,1-1 0 16,2-1 0-16,-3 0 1 0,5 0 4 0,0 0 0 16,3-2 2-16,-1 3 0 0,4-1-3 15,1-2 1-15,2 0-1 0,0-2 2 0,2 2 0 16,-5-3-3-16,3 3-2 0,0-2 1 0,-4 0-3 16,-1 0 0-16,-2 0 2 0,3 2-1 0,-8-3 0 15,6 3-1-15,-6-2 0 0,1 2 0 16,0-2 1-16,0 2-2 0,0-2 1 0,2 2 1 15,0-3-2-15,2 3 1 0,2-2 0 0,3 0 1 16,2-2 0-16,2 1-1 0,-2 1 1 0,2 0 0 16,0 0 0-1,-2 0 1-15,-5-1-2 0,3 1 2 0,-5 2 1 0,0 0-2 0,-4 0 0 16,0 0 1-16,-2 0-3 0,-3 0 3 0,0 0-2 16,1 0 1-16,-12 2-1 0,3-2 1 0,2 0-1 15,2 3 2-15,0-3-3 0,0 0 3 16,4 0-2-16,-2 0 2 0,0 0-2 0,3 2 2 15,-3-2-2-15,2 2 2 0,1-2-1 0,-1 0 0 16,1 2 0-16,-1 0 0 0,0-2-1 0,-1 0 1 16,1 3 0-16,-2-3 1 0,0 2 3 15,1-2 0-15,-1 0-2 0,-2 2 1 0,0-2-2 16,2 0 1-16,-2 0 3 0,0 0-3 0,0 0-1 16,0 0-1-16,0 0-1 0,-2 0 1 0,2 0-1 15,0 0 0-15,0 0 1 0,0 0 1 16,0 0-3-16,-2 0 2 15,2 0-1-15,0 0 2 0,-3 0-3 0,3 0 4 16,0 0 0-16,0 0 2 0,0 0 3 0,0 0 6 0,-2 0-5 0,2 0 5 16,-2 0-2-16,2 0 4 0,0 0-18 15,0-2-3-15,0-3 7 0,0 3-3 0,0-2 2 16,0-1-1-16,0-1 1 0,0-1 0 0,0-2-2 16,0 3 2-16,0-3 0 0,2 2-1 0,-2-1 1 15,2-4-1-15,-2 4 2 0,3-3-1 16,-3 2-2-16,0-2 2 15,2 0-2-15,0 0 2 0,-2-2-2 0,0-1 2 0,2-1 0 0,-2-1 0 16,3 1 0-16,-1 2 0 0,-2-3-1 0,0 5 1 16,2-2 1-16,-2 2-2 0,2 0 2 15,-2 0-3-15,0 0 2 0,0 2-1 0,0 0 2 16,0 1-1-16,-2-1-1 0,2 2 1 0,0 0-1 16,0 1 1-16,0 1 0 0,0-1 1 0,0 1-1 15,-2 1 0-15,2 0-2 16,0-3 2-16,0 5 1 0,0-3-2 0,0 1 1 0,0-3 1 15,0 3 0-15,2 0-2 0,-2-3 1 0,2 3 1 16,0-3-1-16,-2 2 0 0,3-1 0 16,-1 1 5-16,-2 1-2 0,2 0-1 0,-2 1 1 15,2 1-3-15,-2-2 2 0,0 4-2 0,0-2 0 16,0-1 2-16,0 3-3 0,0-2 3 0,0 2-1 16,0 0-1-16,0-2-1 0,0 2 1 15,0 0 0-15,-2 0 1 0,2-2-1 0,0 2-1 16,0 0 0-16,0 0 1 0,-2 0 0 0,0 0-3 15,-1 0 6-15,1 0-5 0,0-2 1 0,0 2 0 16,-3-3 1-16,-1 3-2 0,-1 0-2 16,0 0 7-16,1 0-3 0,-5 3 0 0,0-1-1 15,-2-2 1-15,-1 0-1 16,-1 2 2-16,-1 0-1 0,1 0-1 0,-5 1 1 16,-2-1 0-16,2 2 1 0,3-4-1 0,-3 2-1 0,2 1 3 0,-2-3-4 15,5 2 3-15,-3-2-2 0,3 2 1 16,-1-2 1-16,-1 0-2 0,1 2 0 0,3-2 1 15,-2 0-1-15,-1 2 3 0,1 1-2 0,-5-1-1 16,2 2 1-16,-4 1-1 0,0-1 2 16,0 3-2-16,-2-3 2 0,4 1 0 0,0-1-2 15,3 0 1-15,1 1 0 0,5-3 1 0,0 0-1 16,2 0 1-16,3-2-2 0,-1 3 2 0,3-3 0 16,-1 0-1-16,1-3-1 0,2 3 3 15,-5-2-4-15,3 2 1 0,-1 0 2 0,1-2-2 16,-3 2 0-16,-2-2 1 0,3 2 1 0,-5 2-2 15,2-2 2-15,-2 2-1 16,0-2-1-16,0 0 2 0,2 2-2 0,-2-2 1 16,2 0 0-16,0 0 2 0,-2 0-3 15,2 0 2-15,-2-2-2 0,3 0 0 0,-3 0 1 0,2 2 1 0,-2-2-3 16,2 2 3-16,-2-3 0 0,0 3-3 0,0 0 3 16,0 0-3-16,-2 0 4 0,2 0-3 15,-3 0 1-15,3 0 2 0,-2 3-4 0,2-3 4 16,0 2-2-16,-2-2-1 0,2 0 1 0,0 0 1 15,0-2-1-15,0 2-1 0,2-3 1 16,0 3 0-16,0 0 1 0,0 0-1 0,1-2 0 16,-1 0 1-16,0 2-2 0,0-2 1 0,0 0 0 15,3 2-1-15,-3-3 3 0,2 1-3 0,1 2 1 16,-1 0 1-16,-2-2-2 0,5 2 1 0,-3-2-1 16,3 0 1-16,-1 2 1 0,1 0-2 15,0 0 2-15,-1 0 0 0,3-3-2 0,-2 3 1 16,1-2-1-16,1 2 2 0,0 0-2 15,0 0 0-15,-3 0 1 0,1 0-2 16,2 0 2-16,-3 0 0 0,3 0 1 16,-2 0-1-16,2 0-1 0,-3 0 0 0,3 2 2 0,-3 1-2 0,1-1 1 15,0-2 0-15,-1 2 0 0,1 0 1 0,-1 0 1 16,1 1-4-16,2-3 2 0,-3 2 1 16,1 0 0-16,2-2-2 0,0 0 2 0,-1 2-1 15,1-2 1-15,0 2-1 0,2-2-1 0,0 0 0 16,-2 0 2-16,0 0-2 0,2 3 0 0,0 1 2 15,-3-4-2-15,1 4 2 0,0 1-2 0,2-3 2 16,-4 5-1-16,4-3-2 0,-3 0 3 16,1 3 0-16,0-3-2 0,-2 3 1 0,1 0 1 15,1-1-2-15,-2 3 2 0,1-2 0 0,1 2-2 16,-4-1 2-16,3 1-2 0,1 0 2 16,-2 2-1-16,2-2 1 0,-3 2-1 0,3 2 0 15,0-2 1-15,0 5-1 16,-1-1 0-16,-1 0-1 0,2 1 1 0,-3-1 0 15,3-1 1-15,0 1-1 0,-2 0 0 0,1-1 2 16,-1-3-2-16,2 0 0 0,0 0 1 0,-1 0-2 0,1-5 2 16,2 3 0-16,-2-2-1 0,2-1 1 0,0-1-1 15,0-1-2-15,2-2-2 0,-2 3-4 0,2-1-7 16,-2-2-16-16,3 3-16 0,-1-1-32 16,2-2-92-16,1 5-81 0</inkml:trace>
  <inkml:trace contextRef="#ctx0" brushRef="#br0" timeOffset="52765.6302">13895 9293 15 0,'0'-2'41'0,"0"-2"17"15,0 4-38-15,0-2-10 16,0-1-3-16,0 3-5 0,0 0-5 0,2-2 1 0,-2 2-6 16,0 0 5-16,0-2 3 0,0 2 1 0,0 0 3 15,0 0 6-15,0 0 2 0,0 2 8 0,0-2 16 16,0 0 3-16,0 0-19 0,0 0 4 15,0 0-12-15,0 0 1 0,2 0-4 0,-2 0-4 16,0 0-3-16,0 0-7 0,0 0 3 0,0 0-3 16,0 2 5-16,0-2 0 15,0 0-2-15,0 3-1 0,0-1 2 0,0 0 1 0,0 0-1 16,0 0 4-16,0 1-2 0,0 1 0 0,0-2-1 16,0 1 3-16,0-1-4 0,0-2 5 0,3 2 1 15,-3 0-6-15,0-2 2 0,0 0-1 16,0 0 2-16,0 2 5 0,0-2-6 0,0 0 3 15,0 3-1-15,0-3 0 16,0 0 0-16,0 0 2 0,0 0-5 0,0 0 8 16,0 0-2-16,0 0 5 0,0 0-3 0,0 0 2 0,0 0 1 0,0 0-3 15,0 0-3-15,0 0 1 0,0 0-1 16,0 0 0-16,0 0-4 0,0 0 0 0,0 0-1 16,0 0-1-16,0 0 1 0,0 0-2 0,0 0-2 15,0 0-13-15,0 0-26 0,0 0-80 16</inkml:trace>
  <inkml:trace contextRef="#ctx0" brushRef="#br0" timeOffset="54250.3681">14581 9322 30 0,'-2'0'26'15,"-1"0"-4"-15,3 0 4 16,0-2-14-16,-2 2 3 0,2 0-3 0,0 0-2 0,0 0 8 0,0 0-1 16,0 0 18-16,0 0-11 0,0 0 1 15,0 0-17-15,0 0-2 0,0 0-2 0,0 0-1 16,-6-4-2-16,-1-3-2 0,2 5 3 0,1-3-5 15,-3 3 2-15,1 0 0 0,-1 0 1 0,1 2 0 16,-1-3-1-16,0 1 0 16,3 2 0-16,0 0 1 0,-1 0-2 15,3-2 1-15,-2 2 2 0,1 0-3 0,1 0 2 0,-2-2 0 0,4 2 0 16,-5 0 1-16,3 0-2 0,0 0 2 0,0 0-1 16,-3 0 2-16,3 0-2 0,-2 2 0 15,-1-2 2-15,1 2-1 0,-3-2 0 0,1 2 2 16,-1 1 1-16,-2-1 3 0,3 0 1 0,-3 0 1 15,0 1 6-15,0-1 10 0,3 0-11 0,-3 0-4 16,-2-2-5-16,4 0 2 0,-2 2-2 16,0-2-2-16,1 0 0 0,-3 0-2 0,2 0 2 15,-2-2-1-15,2 2-1 0,-2 0-1 0,0 0-1 16,-2 0 3-16,2 0-2 0,-7 0-1 16,3 2 0-16,-1 1 2 0,-2-3-2 0,3 0 2 15,0 2 0-15,-1-2-1 0,1 2 0 0,1 0-4 16,1 0 5-16,0-2-2 0,2 0 2 0,0 3-2 15,2-1 2-15,-2-2-2 16,0 2 1-16,2-2 1 0,-2 0-1 0,2 0-1 16,1 0 2-16,-3-2 1 0,2 2-2 15,0-2 0-15,-2 2 1 0,0 0-2 0,0-3 2 16,0 1-2-16,0 2 0 0,2 0 0 0,-2 0 2 0,2 0-3 16,0 2 3-16,3-2-2 0,-3 3 2 0,2-3-2 15,1 2 2-15,1-2-1 0,1 2 0 0,-1-2 0 16,3 0 0-16,7 2 3 15,-10-2-1-15,3 0 2 0,-2 0 2 0,1 0-3 0,-1 0-3 0,0 0 1 16,-1-2 0-16,1 2 0 0,-1 0-1 16,3 0 1-16,-2 0-1 0,-1 0 0 0,1 0 1 15,0 0-1-15,1 0 0 0,-1 0-1 0,2 0 2 16,-3 0 1-16,1 0-4 0,2 0 2 16,-3 0 0-16,1 0 0 0,2 2 0 15,-3-2 0-15,1 2 0 0,2-2 0 16,-3 0 0-16,3 3 0 0,-5-1 0 0,5-2 0 0,0 2-1 0,0 0 1 15,0 0 1-15,-1 1-1 0,1-1 0 16,0-2-1-16,2 0 1 0,-2 2 1 0,2 0 0 16,0-2-2-16,-2 0 4 0,2 0-3 0,-3 0 2 15,3 2-1-15,0-2 0 0,0 0 2 0,0 0 2 16,0 3-3-16,0-3 2 0,0 0 1 16,0 0-4-16,3 0 0 0,-3 0 1 0,0 0 0 15,0 0 0-15,0 0-1 0,0 0 0 0,0 0 2 16,0 0-4-16,0 0 4 0,2 0-2 0,-2 0 3 15,0 0-1-15,0 0-2 0,2 0 2 16,-2 0-2-16,0 0 0 0,0 0 0 0,0 0 2 16,2 0-1-16,-2 0-1 0,0 0 1 0,0 0-1 15,0 0 0-15,0 0-1 16,0 0 4-16,0 0-4 0,0 0 1 0,0-3-1 16,0 3 1-16,0 0-2 0,2 0 3 0,-2 0-2 0,0 0-1 15,0 0 1-15,0 0 0 0,0 0 2 0,0 0-2 16,0 0 7-16,3 0 6 0,-3 0-7 0,0 0 0 15,0 0-4-15,0 0 3 0,0 0-1 16,0 0-2-16,0 0-1 0,0 0 2 0,0 0-3 16,0 0 1-16,0 0-1 0,0 0 0 0,0 0-2 15,0 0 1-15,0 0 0 16,0 0 2-16,0 0-2 0,0 0-7 0,0 0-26 16,0 0-28-16,0 0-3 0,0 0-5 0,0 0 25 0,0 3-142 15</inkml:trace>
  <inkml:trace contextRef="#ctx0" brushRef="#br0" timeOffset="68249.013">14504 8491 4 0,'-7'-2'50'0,"3"2"-10"0,-1 0-26 0,-1-2-7 15,1 2 5-15,1 0 3 0,2 0 4 0,-1 0 3 16,-1 0-12-16,2 0-8 0,2 0 5 16,-3-3 0-16,1 3 3 0,2-2-5 0,-2 2 0 15,0 0 0-15,2-2 5 0,-5 0-4 0,3-1-6 16,0 1 2-16,-2 0-2 0,-1 2 1 0,-1-4 0 16,1 4 1-16,-4-3-2 0,3 1 2 15,-3 2-2-15,-2 0 2 0,2-2 1 0,-2 2 1 16,0 0-1-16,-2 0 0 0,4 0 0 15,-4-2 1-15,2 2 3 0,0 0-4 0,2 0 0 16,-2-2 0-16,2-1 1 0,0 1 2 0,-2 2-3 16,2-2 6-16,-2 0 1 0,0-3-7 0,3 3-1 15,-3 0 1-15,-1-2-1 16,4 1-3-16,-3 1 4 0,2 0-3 0,0 0-1 16,0 0 0-16,0 2 1 0,-2-3-1 0,3 3 1 0,1 0 1 0,-2 0-2 15,2 0 2-15,1 0 2 0,-1 0 0 16,1 0-3-16,-1 0 7 0,3 3-5 0,-3-3 3 15,3 0-5-15,-1 0 3 0,-1 0-2 0,-1 0 1 16,3 0-3-16,-3 0 0 0,0 2 3 0,-2 2-3 16,-2 1 3-16,0 1-2 0,-2 1-2 15,0 4 2-15,-2-5 0 16,1 3 2-16,1 0-4 0,0 2 2 0,0-4-1 0,2-1 0 0,2 1 3 16,0-3-3-16,2 1 0 0,1-1 2 15,-1 1-2-15,3-1 3 0,-3 0-3 0,5-1 0 16,-3 1-1-16,1-2 2 0,0 0 1 0,1 3-1 15,-1 1 1-15,0-1-3 0,1-1-1 0,1 3 3 16,-2 2-3-16,2-3 3 0,2 3-1 16,0-2 2-16,0-1-5 15,2 1 5-15,0 2-3 0,2-5 4 0,1 3-2 0,-3-1 0 0,0-1-1 16,3-1 2-16,-1 1 1 0,3-1-3 0,-3 3 2 16,3-3 1-16,-3 1-3 0,3 1 1 15,-1 1-2-15,1-3 4 0,0 3-1 0,1-1-2 16,-1 1 0-16,0 2 3 0,4-3-2 0,-5 3-1 15,3-2 4-15,0 2 0 0,-2-5-2 0,1 5 5 16,1-5-2-16,-2 5-3 16,-1-2 5-16,3-3 0 0,-2 3-5 0,2-3 0 0,-3 1 4 15,3-1-2-15,0 0-2 0,-2 1 1 0,1-3-1 16,1 2 3-16,-2-1-1 0,2-1-1 16,-1-2 4-16,-1 2-5 0,2-2-2 0,0 2 2 15,-3-2-2-15,3 5 1 0,0-5 2 0,0 4-5 16,-3-2 5-16,5 3-3 15,-2-1 1-15,0-2-1 0,0 3 2 0,-3-1 0 16,5-2-1-16,-2 1 1 0,0 1-1 0,-2-2 2 0,2 0-2 16,2 1 4-16,-3-1-3 0,1 0 3 0,0-2-3 15,-2 2 0-15,4 0 0 0,-5-2-1 0,1 3 0 16,2-1-1-16,-3-2 2 0,1 2-1 16,0 0-1-16,-1-2 2 0,3 5-1 0,-2-5-1 15,1 4 3-15,1-4-1 0,0 4 5 0,0-1-2 16,-3-3 5-16,6 2-3 15,-4 0 2-15,3-2-4 0,-2 0-1 0,0-2 1 0,0 2-3 0,-3-2-1 16,3 2 0-16,-2 0 1 0,2-3-1 16,-3 1 3-16,3 2 0 0,0-2 0 0,2 2-1 15,-2-4-1-15,2 1 0 0,2 1 1 0,0-2-1 16,0-1 1-16,3 1-1 0,2 0 0 16,-3-1-2-16,3-1 3 0,-1 1-2 0,-3 1 0 15,3-3-1-15,-1 3 1 16,-3-1 1-16,0 3-1 0,-2-2 0 0,-2 4 0 0,2-5 1 0,-4 5 0 15,-1-4-1-15,3 4 0 0,-2-5 0 16,1 3 0-16,-1 2-1 0,-3-2 0 0,5 0 0 16,-2 0 2-16,-1-1-1 15,1 1-1-15,0 0 1 0,-1-2-1 0,1 1 1 16,2 1 0-16,-3 0-1 0,3-2 2 0,-2 4-1 16,-3-5 1-16,1 3 9 0,-1 0 8 0,0 0-7 15,-1-1-5-15,1 1 2 0,-4 2-1 0,2-2 3 0,0 0-3 16,-2 2 4-16,0-2-5 0,0-1 1 0,3 1-3 15,-6-2-4-15,3-1-1 0,3-1-3 16,-1-1 6-16,0-4-3 0,-2 2-2 0,-2-6 2 16,0-1-1-16,2-1 1 0,-3-1 2 0,1 0 1 15,0 3 2-15,0-3 1 0,-5 3-1 0,3 0-2 16,-1 3-1-16,-1-1 0 16,-1 2 0-16,1-2 1 0,1 2-1 0,-4 0 2 0,3 0-1 15,-3 0 1-15,2 0 0 0,1 2-3 0,-5-2 2 16,2 0-1-16,0-2 1 0,0 4-3 0,0-2 0 15,-2 0 1-15,3 0-1 0,-4 2-2 16,1 0 0-16,3 0-4 0,-3 5-11 0,-3 0-9 16,1-1 5-16,-4 5 5 0,-1 0-4 0,-2 2 3 15,-2 5-3-15,-2-3-2 0,-1 5 1 16,3 0-12-16,-2 2-24 0,2 0 10 0,2 0-21 16,-2 2-86-16</inkml:trace>
  <inkml:trace contextRef="#ctx0" brushRef="#br0" timeOffset="100671.04">8886 11732 19 0,'8'-4'61'0,"-3"-1"30"16,1 3-14-16,-3-2 4 0,-8 4-17 0,1-3-34 16,4 3-15-16,-2 0-4 0,2 0 0 0,-3 0 6 15,3 0 3-15,0 0-3 16,0 0-4-16,3-2 3 0,-1 2-24 0,-2 0 1 15,-2-2 3-15,-1 0 2 0,-1 2 1 0,-3 0 3 0,-1-2-1 16,-6 2 2-16,-1 0-1 0,-1-3-2 0,-3 3 1 16,-1 0 0-16,-2 0-1 0,0 0 1 15,-3-2 0-15,-1 2 3 0,-9 0 4 0,2-2 6 16,2 0 0-16,0 0 3 16,0-1-4-16,5-1 8 0,-3 2-14 0,5 0-1 15,2-3 0-15,2-1-1 0,0 3-3 0,4-1 4 0,1 2-3 16,0-3-4-16,4-1 5 0,0 3-2 0,2 1 1 15,2 0-2-15,3 0 0 0,4 2-2 0,2 0 0 16,-2 0-1-16,0 0 1 0,0 0-4 0,0 0 3 16,0 0-3-16,0 0 6 0,-2 0-3 15,0 4 2-15,-1-4-1 0,3 7 2 0,-4-3-4 16,4 1 4-16,0 4-2 0,0-3 0 0,0 5 2 16,0 0-1-16,2 0 1 0,0 0-1 15,1 2 1-15,-1 3 1 0,2-1-1 0,1 1 3 16,-1 1-1-16,3 5-1 0,1 1 2 0,-3 1 1 15,4 0-4-15,-3 2 1 0,1-1 0 0,-1-1-1 16,1 0-1-16,0 0 1 0,-3 3 2 0,3-1 2 16,-1 5 1-16,1 2-1 0,2 9-3 15,-3 5 1-15,1-1 0 16,-3 2-1-16,3-1 0 0,-3 3 0 0,3-1 1 0,-3 4-1 0,-4 0-1 16,3 4 3-16,-3-2-2 0,0-2 3 15,-3-4-2-15,1-5 0 0,0 0 1 0,2 0 0 16,-2 0 4-16,0 9-3 0,-1 0-1 0,-1-2-2 15,0 1 1-15,-1-3-2 0,3-1 3 0,-5 5-3 16,3 2 1-16,-3 7 0 16,5-2-1-16,-2-3 0 0,2-4 0 0,-3 0-1 15,3 0 2-15,0 6-2 0,-3 3-2 0,3 0 3 0,-2-3-2 16,1-4 0-16,-3-2 0 0,1 3 2 0,-1 3-2 16,1 1 1-16,-1-3 1 0,4-4-1 0,-1-2 2 15,1-7 0-15,-2 2 0 0,-1 5 3 16,3-3-2-16,2 7 2 0,2-2-4 0,1-4-1 15,-1-3 1-15,-2 0 0 16,0 1 0-16,0 3-1 0,-2 1-1 0,-3-2 2 16,5-3 0-16,-4 2-2 0,2-4 2 0,-3 5 0 0,-4 2-2 15,1 2 2-15,-1 2-2 0,2-2 0 0,3 0 1 16,1-9 0-16,1 0 1 0,0-5 1 0,-2-3 0 16,1-1 0-16,-1-2 0 0,4 0-2 15,0 0 0-15,0-2 0 0,0 0 0 0,0 0-1 16,0 4-1-16,-2 0 3 15,0 5-2-15,-3 0 2 0,-4 6-3 0,3 0 2 16,-1 1 0-16,3-5-6 0,-1-3 4 0,-1-4-6 0,6-6 1 0,-2-5 4 16,2-4 0-16,0 0 2 0,2-7-1 15,0-2 1-15,0-4 3 0,3 2-3 0,-3-3 2 16,0 1 1-16,2-3 6 0,3-1 1 0,-3 1 3 16,1-4-4-16,-1 0 2 0,3 0-3 0,2 0 2 15,-1-2-6-15,3 0 0 0,-2 2-2 16,7-7 0-16,-1 3-1 0,3-1-2 15,2-1 1-15,-1-1 0 0,1 0 2 0,5-1-3 0,-3 1 3 16,4-2-1-16,-2 5-1 0,1-3 1 0,-1 0 1 16,0 1 1-16,-2 1 5 0,5 3-2 15,-3-2 1-15,9-1 3 0,2 3 0 0,3 0-1 16,1-2-2-16,1-1-1 0,2-1-2 0,4-5-4 16,1 0 1-16,-8-1-1 0,-1 4-1 15,-3-1-4-15,-6 7-5 0,-3-3-4 16,-2 5-4-16,-4 0-14 0,-4 2-9 0,-3 3-61 0,-6 4 2 15,-1-1-168-15</inkml:trace>
  <inkml:trace contextRef="#ctx0" brushRef="#br0" timeOffset="102124.1522">12067 11721 4 0,'31'20'159'0,"-4"-7"-100"0,-12-4-62 0,0-5 14 15,-1-1 17-15,1-3 2 0,0 0 22 0,1 0-13 16,-3-3-23-16,3 1 5 0,-1 2-4 16,-2-2-8-16,0 2 4 0,1-2 3 0,1 2 4 15,3 0-3-15,-3 0-5 0,5-2 4 0,-2-1-6 16,8 1-5-16,-2 0 0 0,3 0-1 15,-1-3-1-15,3 3 0 0,2 0-2 0,2-3 0 16,2 3 1-16,5-2 1 0,11-3 7 16,2 3 9-16,-5-1-4 0,-4 1 8 0,2 0-6 0,10-3-3 15,-4 0-6-15,6 1 1 0,-3 1-8 0,2-1 2 16,-6 4-2-16,-3-1 1 0,-1 1-1 16,-5 2 0-16,2-2 0 0,-5 2 0 0,-1 2 1 15,-3-4-2-15,-4 2 3 16,-7 0-1-16,-2 0 2 0,-2 0-2 0,-4 0 5 15,-8 0 0-15,1 0 1 0,-2 0 3 0,0 0-5 0,-5 0-2 16,0 0 0-16,-11 0-1 0,2 0 0 0,12 2-2 16,-1-2 2-16,1 2-1 0,-3 3 2 0,2-3 1 15,1 5 0-15,-1 1-2 0,1 1 4 0,-3 4-2 16,2 1 2-16,-2 6 0 0,-2 4-3 0,3 2 3 16,-6 7-4-1,1 7 4-15,-2 0-4 0,-7 13 1 0,-2-3 2 16,1-1 0-16,1-1-1 0,3 1-2 0,-1 10 4 0,4 1-3 0,1-3 4 15,2-2-4-15,2-2 1 0,0 2-2 16,4 3-2-16,3 1-1 0,-1 5 0 0,-3 0 1 16,-1-2 1-16,2 0 1 0,-2 2-3 0,1 2 0 15,-1 9 0-15,2-3 0 0,-4 3-1 0,2 3 1 16,-2 3 1-16,0-2-2 0,0-1 3 16,3-3 0-16,-6-5 2 15,3-1 1-15,0-3 0 0,-2 0-1 0,-2-2-2 0,4-3 2 0,-5-1-5 16,3 4 3-16,0 0-1 0,-2 0-1 15,1-5 0-15,1-1 0 0,0-3 0 0,2-2 0 16,2 6 0-16,-4 1-1 0,0-3 1 0,2 3 1 16,-2-7-2-16,2-1 0 0,2 1 2 0,-2 5-2 15,2-3 0-15,-2 0 1 0,0-2-1 0,-2 0-1 16,0-7 3-16,2 3-4 16,-3-1 1-16,3-2-1 0,-2-1 2 0,0 1 2 0,0-4 0 15,2-3-2-15,-2 1 2 0,2 0-2 0,0 2 1 16,0 2 1-16,-3 4-1 0,1 1 0 15,0-3 2-15,2 0-4 0,-4-4 3 0,1-2-3 16,1 0 0-16,0-3 0 16,2 3 2-16,-2 0 0 0,2-1-2 0,-5 1 1 15,3-5-3-15,0-2 3 0,0-2-2 0,2-2 0 16,-2-5 0-16,2 0 2 0,0-4 2 0,2-2-2 0,-2-1 1 16,4 1 1-16,-4 2 0 0,2-2-2 0,-2 1 1 15,3-1 0-15,-3 2 1 0,0 0-1 0,0-3 0 16,0-1 0-16,0 1 0 0,0-1-1 15,-3-5 1-15,3 2-1 0,0-2 0 0,-2-4 0 16,2-1 1-16,0-3 0 0,0-10 1 0,0 3 3 16,0-1-1-16,0 5 2 15,0-2 0-15,-2 4-3 0,2 0 0 0,0-2-6 0,-2-2 1 0,0-2 1 16,-5-5-1-16,3 2 3 0,-5-2-2 16,-2-2 2-16,-5 0 1 0,-1-2-2 0,-5 2 1 15,-12-6-1-15,1 1 2 0,-2 3 0 0,-2 0-1 16,-3 2-1-16,-2 0 4 0,-22-3-6 15,-2 3 0-15,-27 2 2 0,7 7-1 0,5 4 3 16,4 3-2-16,-14 6 0 0,14-2-3 0,4 4-7 16,-4 0 3-16,0-2 4 0,0 0-1 0,-3 0-2 15,1 3-2-15,8-1 0 0,1 0-11 0,2-2-9 16,-1-2-11-16,10 0-13 0,-1-5-20 16,7 0 2-16,7-1-59 0,0-1-222 0</inkml:trace>
  <inkml:trace contextRef="#ctx0" brushRef="#br0" timeOffset="104951.818">21098 8352 16 0,'-11'0'91'0,"0"0"6"16,5-4-42-16,-3-3 18 0,2 0-32 15,3 1-9-15,-1-3-18 0,5 2 1 16,-4-1 0-16,4-1 2 0,0 2 12 16,-2 0 3-16,0 3-11 0,2 0-4 0,0 1-6 0,0-1-2 0,0 2-7 15,0-3 2-15,0 5-6 0,0-2-3 0,0 0 2 16,2 2-1-16,-2-2 1 0,0 2 3 16,0 0 1-16,2 2 3 0,-2 0-1 0,2 0 3 15,0 5 2-15,-2 0 2 0,3 1-1 0,-1 3 2 16,0 1-2-16,2 3 9 0,-4 3 2 15,5-1-3-15,-3 10-6 0,0-1 4 16,0 1-5-16,-2-1 2 0,0 5-1 16,0-2 5-16,0 6-9 0,-2 2-5 0,0 5 0 0,-2 16 4 0,-1-1-3 15,1-2 2-15,-1-6 0 0,3-8-2 0,2-5 4 16,0-5-3-16,0-5 1 0,0 3-2 16,0-5-2-16,0 0 0 0,0-2-1 0,0 0 0 15,-2-4-2-15,2 0-2 0,-2-5 1 0,0-2 1 16,2 0 0-16,-3-2-4 15,1-1 3-15,0-1-3 0,2-2-3 0,-2-3-11 0,2-11-1 16,0 4-9-16,0 1-7 0,0 2 0 0,-2 4-61 16,2-2-45-16,-3-2-12 0,1-5-49 0</inkml:trace>
  <inkml:trace contextRef="#ctx0" brushRef="#br0" timeOffset="105451.6025">20878 8471 31 0,'-5'-18'69'0,"3"1"24"16,0 1-23-16,2 1-15 0,0-1 25 16,0 3-36-16,0 0-6 0,0 4 5 15,2-2-15-15,0 5-3 0,-2-1-9 0,5 0-6 0,-3 3-4 0,2 0-2 16,1-3 1-16,1 0-4 0,3 1-1 15,2 1 1-15,5-4 1 0,1 3-3 0,3-3 0 16,2-2 2-16,3 2-3 0,1 0 0 0,5 1 2 16,-2-1 0-16,-1 2 3 0,7 0-2 0,-4 3 0 15,-6 2-1-15,-3 2 0 0,-7-2-1 16,0 2 1-16,1 2 0 16,-3 2-1-16,0 1-2 0,-2 1 3 0,3 3 0 0,-1 2 1 0,0 0 0 15,3 7 1-15,-3-1-3 0,0 6 1 0,-2 5-2 16,4 7 6-16,-6 1 0 0,2 1 3 15,-2 3 1-15,0 0 1 0,-5 1 6 0,-4 10-1 16,-2-2-5-16,-2-1 2 16,-3-4 1-16,-4-4-5 0,2-5 1 0,-2-2 1 15,-4-4 1-15,2-3-2 0,-5-1-2 0,3-3 2 16,-3 0 1-16,0 0-4 0,-2-2-1 0,1 2-3 0,-4-2-2 16,1 4 1-16,-2-4-1 0,-4 0-1 0,-6-1 0 15,4-3-2-15,-3-3 3 0,-5 2-1 0,-4-1 3 16,0-3 0-16,-2-5 0 0,2-1-1 15,7-3 0-15,4-4 1 0,7 2 3 0,2 0-1 16,6-5 2-16,3-1-6 16,7 1 0-16,1-1-8 0,-1-3-21 0,3 2-57 15,-1 1-54-15,4-3-177 0</inkml:trace>
  <inkml:trace contextRef="#ctx0" brushRef="#br0" timeOffset="106405.5809">21716 8222 92 0,'-3'4'61'0,"3"-1"1"0,-4-3-48 0,4 0 7 16,0-3-26-16,0 1 1 0,0-2-5 0,4-3-8 16,-1 3-6-16,-1-3 19 0,2 0 6 15,-2 1 20-15,3-1 16 0,-5 3-10 16,2-3-6-16,0 3 46 0,-2-1-38 15,3 3-2-15,-3-2-9 0,0-1 8 0,0 3-5 0,0 0-1 0,0 2-2 16,0-2-9-16,0 0-7 0,0-1-3 16,0 3-1-16,0 0-2 0,0 0 0 0,0 0-2 15,0 0 5-15,-3 0 5 0,3 0-1 0,0 0 1 16,0 0 0-16,0 0 1 16,0 0 3-16,0 0 1 0,3 3 2 0,-1-3-2 15,0 2 0-15,0-2-2 0,3 2 5 0,-1-2 7 16,3 0-8-16,-1 2-3 0,3-2-5 0,2 0-1 0,-2 0-2 15,4 0 0-15,-2 0-2 0,5-2 1 0,1 2 1 16,3 0-1-16,-5-2 4 0,3 0 0 16,-2 2-1-16,-3-3 1 0,0 3 2 0,-4 0-2 15,2 0 2-15,-5-2 1 0,-1 2-3 0,1 0 5 16,-3 0-5-16,1 0 4 0,-2-2-4 0,0 2-1 16,-2 0-1-16,3 0 0 15,-3 0-4-15,0 0 2 0,0 0-5 0,-3 0 3 0,1 0 1 16,0 0 3-16,-5 0 0 0,1 0-2 0,-3 0-2 15,0 0 0-15,-2 2 3 0,0 0-2 0,-2-2 1 16,0 5-3-16,-1-3 3 0,1 0-1 16,2 0 1-16,0-2 0 0,0 3-1 0,2-1-1 15,1-2 0-15,3 2 3 0,-1-2-1 0,1 2 1 16,1-2 1-16,4 0 3 16,-5 0-3-16,5 0 1 0,-2 0 0 0,0 0-4 0,2 0 1 15,0 0 2-15,-2 0-2 0,2 0-2 0,0 0-1 16,0 0-1-16,2 0-2 0,-2 0 3 0,2 0-2 15,0 0-1-15,-2 0 0 0,5 0 3 16,-3 0 1-16,2 0 0 0,3-2 2 0,2 2 0 16,2 0-2-16,0 0 1 0,4 2-1 0,1-2-7 15,1 0 1-15,3 0-3 0,0 2 5 0,2-2 0 16,0 3 0-16,5-3 3 0,-1 0 3 0,-2 0-3 16,-4 2 2-16,0-2-3 0,-5 0-7 15,1 0 2-15,-7 0 1 0,-1 0 5 0,-5 0 5 16,-1 0 4-16,4 0 3 0,-3 0-7 0,-1 0 2 15,-4 0 0-15,-1 0-3 0,-5 0-2 16,-1-2 2-16,-2 2 2 0,-5 0-2 16,-1 0-1-16,-1 0 0 0,-2-3 1 15,0 3 0-15,-2 0-2 0,0 0 1 0,0 0-2 16,0 0-6-16,0 0-10 0,0 0 4 0,0 0 5 0,2 0-1 0,0 3 0 16,3-3 3-16,1 0-12 0,3 0 0 15,0 0-6-15,2 0 4 0,2-3 2 0,2 3 6 16,1 0-31-16,-1 0-46 0,5 0 29 0,0-2-157 15</inkml:trace>
  <inkml:trace contextRef="#ctx0" brushRef="#br0" timeOffset="106889.2257">22540 7724 212 0,'-6'8'49'0,"1"-1"68"16,-1-3-69-16,1 1 2 0,-1-5-2 16,1 2-16-16,1-2-16 0,-1 0-6 15,3 0-8-15,0 0 1 0,0 0-5 16,0 0-1-16,-1 0 0 0,1 2-2 0,0-2 2 0,2 0 1 0,0 0-1 15,-2 2 1-15,2 1 3 0,-2 3 0 16,2-1 0-16,-3 4 1 0,1 4-3 0,2 0 4 16,-4 5-1-16,2-1 6 0,2 5 2 0,0 3 0 15,0 10 6-15,0-2-5 0,2 2 5 0,0-4-4 16,2 2-5-16,1-4-2 16,1 2-4-16,1-3-2 0,0 1-6 15,-1 2-1-15,-1 2 0 0,-3 2-8 0,0 1-22 0,-6-3-24 0,-1-5-86 16,-1 1-175-16</inkml:trace>
  <inkml:trace contextRef="#ctx0" brushRef="#br0" timeOffset="113779.8348">20649 10107 29 0,'4'-7'92'16,"-2"1"-54"-16,0-1 25 0,1 3-35 0,-1-1-9 15,0 1 14-15,0 0 5 0,0 1-16 0,1 1-7 16,-1 0-3-16,-2 0-6 0,0 2-3 0,2-2 21 16,0 4-11-16,-2-2 4 0,2 2-1 0,-2 0 9 15,3 5 0-15,-3 2-8 16,0-1-3-16,0 3 3 0,0 5-7 16,0 2 7-16,-5 1-7 0,3 6 1 0,-2 8-2 15,-3 2-3-15,0 0 1 0,1 3 1 0,-1-1-7 0,3 1 2 0,-1-1-2 16,-1 1 2-16,1 1-3 0,3 14 4 15,2-4-3-15,2-3 5 0,0-4 0 0,1-2 1 16,1-7 2-16,1-2 0 0,1-5-4 0,1-4-6 16,2-2-1-16,-1-7 2 0,1-2 2 0,4-2 2 15,-2-5 6-15,0 3 5 0,5-5-9 16,-3-2 0-16,3-2-7 0,3-5 5 0,6-6-3 16,-1-2 6-16,0-5-2 0,9-11 6 0,-2-6-1 15,-4-3-4-15,-1 0-3 0,-6-2 1 0,-5 0-2 16,-1 1-2-16,-6 1 1 0,-1-2-2 15,0 4 0-15,1 3 0 16,-1 2 1-16,0-2-3 0,-1 2 2 0,-1 2-3 0,-1-2 1 0,0 2 3 16,-1 2-3-16,-1 1 2 0,-2 3 2 0,2 1-3 15,0 6 0-15,-2 3 3 0,-2 4-2 16,2 2 0-16,0 0-3 0,0 3 8 0,-2 1-4 16,2 3-1-16,-2 13-3 0,2-6-7 0,0-5 13 15,0 0-1-15,0 4 0 0,-3 3 1 16,3 1 2-16,0 3-2 0,0 7 1 0,0 2 0 15,3 6-1-15,-1 1 1 0,0 6 1 0,0-2 3 16,3 4-5-16,-1-2 2 0,3 11-2 0,-1-4 2 16,-1-5 0-16,-1-2 0 0,3-2-3 15,-3-2 0-15,-2-1-2 0,3-3 1 0,-3-3 0 16,2 0 0-16,1-5-3 0,-3 1 0 0,0-5 2 16,3 1-4-16,-1-1-13 15,0-4-19-15,-1-1-15 0,1 1-18 0,0-2-4 16,1-1-34-16,-1 1-53 0,-1 0-61 0</inkml:trace>
  <inkml:trace contextRef="#ctx0" brushRef="#br0" timeOffset="114139.1902">21519 10328 67 0,'-8'19'361'0,"1"1"-315"0,0-4 23 15,3-5-35-15,0 0-17 0,1-5 3 0,-1 1-21 16,2 0-2-16,0-3 4 0,-1-2 3 0,3 3 5 15,0-3 1-15,0 0 9 0,5 0 0 16,-1-4-9-16,5 2-3 0,0-4-3 0,4 1 2 16,9-1-4-16,2-3-2 0,1 1-2 0,3-1-3 15,3 1 1 1,-2-1-1-16,2-2-4 0,-3 0-15 0,-1 3 2 0,1-3-10 0,-3 4-8 16,-5 1-18-16,-1 2-24 0,-1 0-39 15,-3 4-34-15</inkml:trace>
  <inkml:trace contextRef="#ctx0" brushRef="#br0" timeOffset="114530.2998">22199 9988 15 0,'4'15'346'0,"-2"-4"-291"0,0-2 6 0,-2 0-35 0,3-4-5 15,-1 1-10-15,-2-4-2 0,0 3-14 16,0-3 2-16,0 2-1 0,0-1 2 0,0-3 0 16,0 4 0-16,2-4 2 0,-2 2-1 15,2 0 6-15,0 3 5 0,-2-1 1 0,5 5 3 16,-5 2 3-16,4 0-1 15,-2 5 3-15,1 3-2 0,-3 6-2 0,2-1 2 16,-2 13-4-16,-5 3-7 0,3 2 4 0,0 0 1 0,-5 0-3 0,3-3-1 16,-3 1 0-16,3 0-3 0,0 4 1 15,1 0-3-15,1-9 2 0,0 1 0 0,0-12-2 16,0-2 0-16,-1-5 1 0,3-3-2 0,0-3-5 16,0-2 1-16,0-1-4 0,0-3 1 15,0-3-17-15,0 2-32 0,0-12 10 0,0 1 13 16,0 5-2-16,0 0-26 15,0 2-76-15,0 2-75 0</inkml:trace>
  <inkml:trace contextRef="#ctx0" brushRef="#br0" timeOffset="114923.0658">22143 10034 83 0,'7'-2'129'0,"-7"-2"-55"0,0-1 27 0,0 1-68 0,-2-1 3 16,0 3-2-16,-1-2 1 0,3 2-21 16,-2 10-11-16,0-5-8 0,2-1 3 0,0-2 3 15,0-2 4-15,4-1-3 0,1 1 3 0,1 2-2 16,5-2-1-16,3 4 0 0,1 0 1 0,1 1-4 16,6-1 1-16,0 5 0 0,4-1-1 15,5 1 0-15,-2 2 0 0,4 2 2 0,-2 2-2 16,2 2 2-16,-2 1-1 0,2 4 2 0,2 10 6 15,-4 6 1-15,-5-1-2 0,-2 2 3 16,-4 1 7-16,-4-1-8 0,-3 1-2 0,0-3 4 16,-4 0 7-16,-2-1-3 0,-5-4-6 0,-2 3 4 15,-5-2-4-15,-1-2 12 16,-7 0-3-16,-3 2-5 0,-4-7-2 0,-4 0-6 16,-7-4-2-16,-17-3-2 0,-14 1 0 15,-2-5-4-15,4 3 0 0,5-3-1 0,5-2-3 16,6-2-30-16,-1 2-26 0,1 0-11 0,2-2-31 15,1-3-83-15,1 3-88 0</inkml:trace>
  <inkml:trace contextRef="#ctx0" brushRef="#br0" timeOffset="115342.7899">20263 9920 110 0,'8'13'109'0,"-3"-4"-69"0,-1-3-23 16,-1-1 12-16,-1 1 12 0,-2 3-8 0,-2 4-23 16,-3 3-1-16,1 1-3 0,-3 6 1 0,-4 1-4 15,-4 11-2-15,-1 3 3 0,-4 3 3 0,1 6 21 16,-6 12-14-16,3 1 4 15,5-7-5-15,3-3-5 0,6-10-3 0,1 2 1 16,2 0-3-16,-1 4 2 0,6 5 2 0,2-3 2 0,2 1-5 16,8-1-3-16,3-8-4 0,7 2 1 0,4-5-4 15,3 3-12-15,6 2-20 0,3-2-24 0,-1 2 15 16,12-5-56-16</inkml:trace>
  <inkml:trace contextRef="#ctx0" brushRef="#br0" timeOffset="115859">22884 9730 21 0,'-15'2'79'0,"2"-2"-24"0,-1 0-37 0,1-2 6 16,-2 0 14-16,1 2-5 0,3-2-19 0,0-1-15 15,3 3-9-15,1-2 20 0,3 4-2 16,1-2 9-16,-1 5 12 0,4 1 20 0,2 3-36 16,3 0-8-16,1 2 8 0,3 2 0 0,4 5 0 15,0 0 11-15,5 1-5 0,2 4 7 0,4 5-7 16,3 3 0 0,-3-2-2-16,0-1 3 0,-2 3-5 0,2 0-5 0,1 2-2 0,6 13-4 15,-3 3 0-15,-1 0 3 0,-1 12 8 0,-6-1 4 16,-7-10 0-16,-6-1-4 0,-7-9-2 15,-9-7 2-15,-4 4-1 0,-7-1 2 0,-4 1-1 16,-1 0-3-16,1-1-2 0,2-3-4 0,0-9-4 16,0 3-2-16,0-8-1 0,-4 3-3 0,-5-4-2 15,0 0 0-15,-2-3 5 16,4-2-13-16,-4-2-18 0,4-2-30 0,3-2-31 0,-1 2-25 16,1-3-63-16</inkml:trace>
  <inkml:trace contextRef="#ctx0" brushRef="#br0" timeOffset="116275.1312">23107 9598 176 0,'-7'13'105'0,"3"-2"-20"0,0-2-42 16,1 0-24-16,-1-5 2 0,2 0-7 0,-1 3 8 16,3-3-5-16,-2-1 2 0,2-1-3 0,-2 0-6 15,2 0-2-15,0 1-4 0,0-1-1 0,0 0-1 16,0-2 5-16,0 0 2 0,0 2-2 15,0-2-8-15,0 2 1 0,0-2 1 0,0 0 5 16,0 0 5-16,2 0-4 0,0 0 1 0,3 0-4 16,4-2 0-16,2 0-3 0,2 0 0 0,2-3 0 15,5 3-5-15,0 0 4 0,2-3-1 16,7 3-1-16,-1-2 1 0,-3-1-3 0,-3 3-7 16,-2 0-5-16,-5 2-17 0,0-2-22 0,-3 0-45 15,-4 2-31-15,3 2-109 16</inkml:trace>
  <inkml:trace contextRef="#ctx0" brushRef="#br0" timeOffset="116546.009">23614 9263 348 0,'0'6'85'0,"0"1"-29"16,-2-5-5-16,0 0-26 0,2-2-9 15,0 0-3-15,0 0-9 0,0 0-11 0,0 0 4 16,0 0 2-16,2 5 4 16,0-3 3-16,2 4-1 0,1 1 4 0,1 4 4 15,3 2-2-15,-2 3 6 0,2 6 4 0,-3 2-12 0,1 14-7 0,0-1-8 16,-5 3-1-16,-2-1-7 0,-2 1-7 15,-1-2-52-15,-1-1-25 0,-3 1-106 0</inkml:trace>
  <inkml:trace contextRef="#ctx0" brushRef="#br0" timeOffset="119210.8486">10665 11895 25 0,'9'2'94'0,"-5"-2"-89"0,-2-4-17 0,1 0 0 16,-3-5 30-16,0 4-16 0,0-3-19 15,2-3-16-15,0 2-6 16,0-5 26-16,-2-1 10 0,2 0 3 0,1-1 0 15,-3 1 31-15,0-3 13 0,-3 3 8 0,1-1-3 0,-2 1-19 16,-1 2-1-16,-3 2-12 0,-1-3 0 0,2 3 6 16,-6-2 2-16,-3 0 2 0,1 2-4 0,0-2-13 15,1-1-5-15,1 3-4 0,-9-4 10 16,-2-1 0-16,-3 1 0 0,-1 0-2 0,-3-3-2 16,0 3-2-16,-2-1-7 0,-2 1 4 0,-3-1-2 15,-8 1-3-15,0-1 2 16,1 5-2-16,-5-2 2 0,-16 4 1 0,-1 5-1 0,-1 2 0 0,4 2-1 15,7 0 0-15,2 0 0 0,-3 0 1 16,1 0-2-16,-5 2 2 0,-2 0 1 0,7 2-2 16,2 3 3-16,0-2-2 0,-3 3 0 0,-5 3 3 15,-1 0 6-15,4 7-4 0,0-3 7 0,8 1-9 16,-1 4-1-16,-9 0 1 0,-2 4-2 0,-9 9-1 16,7-2 2-1,4 0-1-15,3 2 0 0,-7 2-2 0,0 7 2 0,6-2 0 0,0 4 0 16,14 0 0-16,2-2-2 0,0 0 2 0,2-1 0 15,-2-3 0-15,0 2-1 0,6-5 0 16,1 9 1-16,2 2 1 0,2 7-3 0,4 2 2 16,2-2-2-16,3-2 3 0,0-3-3 0,0-1 2 15,-1 6 0-15,1 6 0 0,-2 1 0 0,1 4-1 16,3-7-1-16,0-2 0 16,3 0 2-16,-1 5 0 0,2 4-2 0,7 4 2 0,-2-8 1 15,4 1 1-15,0-3-1 0,0 3-3 0,3 6 4 16,-1 5-3-16,-2-10 2 0,5 0 0 15,-3 0 0-15,3-1 0 0,2 3 1 0,-3 2 1 16,3-4-2-16,4 0 0 16,-2-3 1-16,2 3-1 0,1 4 1 0,1 5-2 15,-2-5 2-15,3-2-1 0,-1 0 0 0,0 2 2 16,1 9 1-16,2-7 0 0,-1 3 2 0,-1-3 2 0,1 1-3 16,1 1 1-16,2 1-2 0,2 1 2 0,2-8-3 15,4-2-3-15,3-2 2 0,2-1-1 0,3 3-2 16,3 0 1-16,1-7 0 0,0-2 0 15,1-5 0-15,1 5 0 0,0 0 0 0,-2 0 1 16,4 0-1-16,2-2 2 16,5-5-1-16,6-2 1 0,1-2 0 0,-1 0 1 15,-2 2 0-15,0 0 0 0,-2 4-3 0,2 1 2 0,5-5-2 16,14-6 2-16,-3-3-3 0,2 0 2 0,-1-2-1 16,1-2-1-16,0 4 1 0,6-4 0 0,3-2 1 15,-3 2-2-15,-2-5 2 0,0 3-1 0,1-5 1 16,5 0 0-16,1-6 4 0,-2 0 1 15,1-3-1-15,1 0 0 0,2-1-3 0,7-1 5 16,-5 0-4-16,5-2 0 0,-3 0-1 0,7-2-1 16,-5 0-1-16,3 0 2 0,-2-3-2 0,2-1 0 15,-1-1 1-15,6 1-1 0,-1-3 0 16,2 0 2-16,3-6-2 0,-1 4-1 0,1-7 2 16,2 0-2-16,-3 1 1 0,1-3 1 0,-3 0-1 15,3 2 0-15,-3-4 0 0,3 3-2 0,-3-3 3 16,1 2-2-1,-3-2 1-15,2 0 0 0,1-5-1 0,-1 1 1 16,1-3 1-16,3 1 2 0,1-8-2 0,0 3 2 0,0-11 7 0,-3 2-5 16,3-4 2-16,-2-2 0 0,2-3 5 0,-7-2 0 15,0 2-3-15,-6-2 3 0,-1 0-1 16,-4-2-3-16,-2-4-4 0,-4-1 1 0,2-4-1 16,-12 3 2-16,1-3 0 0,-7 4 3 0,3-10-6 15,-1 1 0-15,-2-12 3 0,-4 2-3 0,-3-5 3 16,-4 0-1-16,-2-9 0 15,0 1-1-15,2-5-1 0,-4 0 1 0,0-2-2 0,-10-3 2 16,-1 1 1-16,-9-1 0 0,0 8-2 0,-11-3 0 16,-1 0 1-16,-10 0 0 0,-2 0-2 0,-7 0 1 15,0-2-2-15,-11-1-3 0,2 1 3 16,-9 0-3-16,1 0 2 0,-5-3-3 0,-1 3 4 16,1 0 1-16,0 0-4 0,-4 0-1 0,2-1 5 15,-5 1-2-15,-2 2 3 16,-9 2-2-16,1 1 1 0,-8-3-4 0,3 6 3 0,0-3-2 15,2-1 0-15,-13 0-3 0,2 7 2 0,-7-3 0 16,-1 3 2-16,1 0 1 0,1 2-3 0,-10-2 1 16,1 9 0-16,-1-3 2 0,1 3-3 15,-3-1 1-15,-4 5 2 0,-6-2-7 0,-3 16 3 16,-2-3-7-16,-2 4 6 0,0 3-10 0,-1-1 2 16,-3 1 1-16,-1 13 0 0,-6-2 2 0,-3 13 0 15,-1 2 0-15,-3 9 3 0,-4 2-1 16,-3 9-3-16,5 0-4 0,-2 7-3 0,-7 2 0 15,0 4 3-15,-4 2-9 0,0 9 12 0,4 3-3 16,2 6-6-16,0 0-20 0,-2 7-12 0,9-3-82 16,0 7 12-16,13 0-30 0</inkml:trace>
  <inkml:trace contextRef="#ctx0" brushRef="#br0" timeOffset="122829.7767">8581 12061 17 0,'5'-3'11'0,"-5"1"12"0,4 0-8 16,-2-2-2-16,1 4-6 0,-1-5 11 0,0 3 27 16,0 0 1-16,0-3 1 0,1 1 5 15,-1 2-25-15,0 0 38 0,0-1-50 0,-2 1 6 16,0 0-6-16,0 2 9 16,2-2-7-16,-2 2 0 0,0 0-1 0,0-3 2 0,0 3-10 0,3 0-1 15,-3 0-3-15,0 0 1 0,-3 0-1 0,3 0 0 16,0 0-3-16,0 0-1 0,0 0 1 15,0 0 0-15,0 0-2 0,0 0 5 0,0 3 3 16,0-3-2-16,3 0 0 0,-3 2 3 0,0-2 0 16,2 2 1-16,0 0 0 0,2 3-4 15,1-1-2-15,-1 1 0 0,3 1 1 0,-3-1-1 16,3 1 2-16,2 3-1 0,-3-2 0 0,1 1-1 16,2 3 1-16,2 0 0 0,-2 1 2 0,2 1-3 15,4 4-1-15,-2 1-1 0,3 2-1 0,-1-3 2 16,1 1-1-16,1 2-2 0,-1 2 3 15,1 0-2-15,3 0 1 0,0 0-1 0,-2 0 0 16,6 5 1-16,0-3-1 16,-2-2 0-16,0 0 0 0,5 2 2 0,-1 1-2 0,1-1-2 0,1 2 3 15,5 5-2-15,0 0 1 0,-4 2-1 16,2 0 2-16,-2 0-2 0,-3 0 3 0,-2 0-4 16,-2 0 3-16,-2 0 0 0,2-2-1 0,-2 5 2 15,0-1-1-15,-2 5 0 0,1-3 1 0,3-2 0 16,5 1 4-16,2-1 0 0,6-4-4 15,-2 0-1-15,7 0-1 16,-3-5 1-16,1 3-1 0,-1 2 1 0,1 4-1 0,3 2 0 16,1 5 0-16,5 2-2 0,-1 0 2 0,5 0 1 15,-3-2-1-15,-2-2 0 0,-1 4-1 0,-4 0 1 16,4 0 2-16,-1 3-1 0,2-5 2 0,11-3-1 16,-6-4-1-16,-2-1-2 0,-1-6 2 0,-2 1-1 15,1-3 1-15,8-1-1 0,0 1 0 16,4 1 1-16,1-1-3 0,-5 3 3 15,-2-5-1-15,0 2 0 0,0-1 0 0,6-3 1 0,3 2-2 16,-7-4 2-16,0 0 0 0,-2-1 0 16,-4 1-1-16,4 0 1 0,2 2 5 0,-2-2-5 15,0 6-2-15,-9 1 2 0,0 2 2 0,-9 1-3 16,0 1 0-16,1 0-2 16,-1 0 3-16,5 0-1 0,-3-2 1 0,-2-3 1 15,-2-2-2-15,-4-2 1 0,2 0 2 16,-5 0-1-16,1 3 2 0,-3-3-3 0,3 0-1 0,-1 2 0 0,3-2 1 15,2 2-3-15,-3-4 4 0,1 4-4 0,0-4 2 16,-3 2 2-16,-2-2-5 0,-2 2 4 0,-2-2-2 16,0 0 2-16,-5 0 0 0,1-3-2 15,-1 3 1-15,1 0-1 0,-3-2 1 0,0 2 1 16,0 2-1-16,-2 0-1 0,0 0 2 0,1 0-1 16,-1 0 0-16,-3-2-1 15,3 2 1-15,3-2-1 0,-3-1 2 0,2 1-1 0,-2 0 0 16,0 0 1-16,0-2 0 0,0-3 0 0,0 5 0 15,-2-5 1-15,0 3-1 0,-1 0 1 0,1-1-1 16,0 3 3-16,2-2-5 0,-2-1 3 16,2-1-2-16,-2-1-1 0,2 1 4 0,-2-3-4 15,2 0 0-15,-5-2 2 0,5 2 0 0,-4-4-2 16,-1 2 2-16,1-2 2 0,0 0-2 0,-1 0 0 16,-1-1 0-16,1 1 1 0,-1 0-1 15,-1 0-1-15,1 0 0 0,-1 0 2 0,0-1-2 16,1 1 0-16,-1 2 1 0,1-2 0 0,-1 0-3 15,0-3 0-15,3 3-11 0,-3 2-27 16,3-2 2-16,-2 0-1 0,1 0 4 0,1-3-21 16,-3 3-45-16,1-2-64 0,-1 2-62 15</inkml:trace>
  <inkml:trace contextRef="#ctx0" brushRef="#br0" timeOffset="123420.6193">8857 11955 86 0,'-2'22'67'0,"0"-7"-95"0,-3-4 18 15,1-2-2-15,1-2-2 0,-1-3-24 0,2-2 7 16</inkml:trace>
  <inkml:trace contextRef="#ctx0" brushRef="#br0" timeOffset="124780.6157">8833 12032 3 0,'0'2'1'16,"0"0"28"-16,2-2-6 0,0 0-12 0,2 0 4 15,1 0 0-15,2 0 8 0,-3 0 4 0,5-4-13 16,-3 2 3-16,3-3-2 16,2 1 1-16,0-1 2 0,2 1-12 0,-2-3 3 15,3 3 1-15,1-5-4 0,-2 3-2 0,5-1-2 0,0 0 1 16,4 1 8-16,4-3-3 0,5 5 3 0,-2-3-1 15,2 3 4-15,2 1 7 0,0 1-4 16,0 2-11-16,-2 0 4 0,2 5-1 0,4-1 3 16,-4 0-5-16,0 3 4 0,-2 2 3 0,2 0 1 15,3-3-7-15,3 5 5 0,-1-2-7 0,6 2 6 16,-2 0-5-16,0 0 2 16,-3-2-2-16,5-2 0 0,5-1-5 0,4-1-2 0,6-3-1 15,8-2 0-15,-1 0-3 0,-2 0 4 0,-3 0-3 16,1-2 2-16,2 4 0 0,0-2-1 0,-5 4 3 15,-3-2 5-15,-3 3 1 0,-1 1 1 16,1 1-3-16,0 0-3 0,5 1 3 0,-5 1-3 16,-1 2 3-16,-1 0 1 15,0-4-1-15,8 2 0 0,1-5-1 0,8-2-1 16,3 1-2-16,-9-1 0 0,1-2 0 0,-1 0-2 0,2-5 4 16,0 3-2-16,0 4 2 0,-9 1-1 0,-2 3-1 15,-7-1 0-15,-2-1-1 0,3 3 0 0,-1 1-1 16,-2 1 1-16,-2 2 1 0,-2 0-1 0,-5 0-2 15,0-2 3-15,1-2 0 0,5-5-2 16,6-2 1-16,6-2-1 0,4 0 1 0,-2-5 0 16,-4 3-1-16,-7-1 2 15,-4 1-3-15,-5-1 3 0,2 1-1 0,1 4-2 0,-3 0 1 16,-2 0 2-16,-2 4-4 0,-4 1 5 0,-1-1-3 16,-2 3 1-16,-6-3-1 0,-3 3 2 0,1-3-1 15,-3 1 0-15,0 1-1 0,-2-4 1 0,5 5 0 16,4-5 0-16,-1 0 1 0,10-2-3 15,2-2-3-15,4 0-1 0,5-2 2 0,4-3-2 16,-7 3 5-16,-3 1 1 16,-8 1-2-16,-4 0 3 0,-4 2-1 0,-5 0-1 0,-2 2-1 0,-2 0 2 15,0 1-2-15,-3 1 0 0,-1-4 2 16,-1 4 1-16,0 1-1 0,-1-3-2 0,-1 2 3 16,0 1 0-16,0-3-1 0,0 2 0 0,-2-1 1 15,5 1-2-15,-3 3 1 16,0-3 1-16,0 1-1 0,3-1 0 0,-3 0-1 15,3 1 2-15,-3 1-2 0,2-1-3 0,-2-1 1 16,1 3 2-16,-1-1-1 0,0 1-1 0,0 0 1 0,-2 1 6 16,2 1-9-16,-2 0 7 0,-2 0-4 0,0 2 3 15,0 0-2-15,0 2 2 0,-3 0 0 0,3 1 6 16,-2 1-3-16,-3 3-1 0,2-1 2 16,1 3 0-16,-3 2 1 0,1-2 0 0,1 4-2 15,-1-4 1-15,1 4 1 16,1 1 1-16,0 1-3 0,-1-2-2 0,1 5 2 15,-1-2-3-15,-1 8 2 0,4-2-2 0,-3 0 2 0,3 2-2 16,0 3-2-16,2-1 3 0,-2 3-2 0,2 4 1 16,0-2-1-16,0-5-1 0,-3-1 4 0,3-8 1 15,0 3 4-15,0-2-5 0,0 2 1 0,0 2 1 16,0 2-3-16,-2 0 2 0,2 5-1 16,0-2-1-16,2 3 1 0,-2-1 1 0,0 0-1 15,0-1-1-15,-2 6-1 16,0-1 4-16,2 4-4 0,0-4 3 0,2 3 1 0,-2-3-3 0,5-2 4 15,-1-3-4-15,0 3 2 0,1 0-1 16,1 7 1-16,1-1-2 0,-3-2-1 0,3 3 1 16,0-5 0-16,-1-4-1 0,1-3-2 0,-1-6 4 15,-3 2-3-15,-1-2 3 0,-2 2 2 16,2 2-2-16,-2-2 5 0,-2 0 3 0,4 1-1 16,-2-1-8-16,2 0 0 15,3 0 0-15,-3-2 0 0,0-1 0 0,0 4-2 0,1-1 2 0,-1 2-4 16,2 0 3-16,1 5-1 0,3 0-2 15,1 4 3-15,0-2-3 0,0 2 1 0,-3-5 2 16,3 8-2-16,-4 1 0 0,-1 5 0 0,-2 4 2 16,3-2-2-16,-3-2 3 0,0-6-3 0,-2-1 1 15,0-4 0-15,-2 0 1 16,2-5 0-16,-5-1-2 0,5-10 2 16,-4-2 4-16,2-4 1 0,2-4 1 0,0-8 0 15,0-5 1-15,-2 1-3 0,2-13 6 0,0 5-5 16,0 2 5-16,0-3-3 0,2 5 1 0,-2-2-3 0,0 2-4 0,0 0-1 15,0 0-2-15,-2-2 1 0,-1 6-2 16,1 1 0-16,-2-5-10 0,-3 2 5 0,1 0 2 16,-1-2 4-16,-2 0 2 0,3 0-1 0,-1 0-4 15,0 0 0-15,1 0 1 16,-1 0 2-16,0-2 1 0,-1 0 5 0,1-1-3 0,-2 1-2 16,0-2 2-16,1-1-2 0,-1 1 1 0,2 2 1 15,-2-3-1-15,-2-1 0 0,5 3 0 0,-1-1 1 16,-2 2-4-16,0-3 3 0,3 3-2 15,-5 0 1-15,2 2 1 0,-2-4-2 0,2 1 1 16,-4 3-3-16,-3-2 2 0,1 2 0 0,-5 2 2 16,-2-2-3-16,-2 0 4 15,-3 5-1-15,-1-3-2 0,-1 0 1 0,-2 0 1 0,0-2 1 16,5 3-3-16,-3-1 2 0,-2-2-3 0,5 2-5 16,-1-2-11-16,3 0-1 0,-2-2-7 0,-1 2-17 15,3 0-10-15,-2-2 0 0,-1-1-42 0,3 3-110 16,-3 3-68-16</inkml:trace>
  <inkml:trace contextRef="#ctx0" brushRef="#br0" timeOffset="133265.6945">11033 12665 178 0,'13'-2'132'0,"-4"-1"-149"0,-2-3-2 15,-5-1 12-15,0 0 27 0,-2-1 8 16,0 1 15-16,-2 0-21 0,0 1-12 0,0-1 3 15,-1 3-2-15,1 2 11 16,0-1-6-16,-2 6-9 0,1-3-4 0,3 2-4 16,0-7 2-16,0 3 7 0,3 0 4 0,-1 2 13 0,0 2-10 0,2 3-5 15,1 1-2-15,1 1 10 0,3 6-6 16,-2 2-4-16,-1 1 2 0,3 6-5 0,-2 2-2 16,-3 3 0-16,1 4-4 0,-3 15 3 0,-4-2-1 15,-1 7 0-15,-1-3 1 0,-3 3 3 0,-4 17 1 16,0-6-1-16,0-3-2 0,-2 1 1 0,-2 4 1 15,4-9-1 1,6-11-2-16,3-11-1 0,4-4 6 0,5-5 1 0,4-2 5 0,4-4-7 16,7-5 0-16,3-4 0 0,3-2 0 0,3-7 4 15,4-3-5-15,-1-6 0 0,-1 1-1 16,-2-10 2-16,-1 0-4 0,1-6-2 0,2-2-2 16,3-12 2-16,1-4-1 0,1 3 2 0,-3 1-2 15,-2 5-2-15,-2 0 2 0,-7 2 2 0,0 2-3 16,-6-4-2-1,-3 0 5-15,-1-4-4 0,-6-3 1 0,1-2 3 16,-2 0 2-16,-5 0-2 0,-2 3 0 0,0-1-4 16,0 5 2-16,-4 2 6 0,4 2 1 0,0 2 7 15,-3 5 2-15,3 6 8 0,0 5-14 0,0 4-5 0,0 5-3 16,0-1-3-16,0 1-2 0,0 15-3 0,0-7 1 16,0-1 2-16,0 1-1 0,0-8 2 0,0 4 5 15,0 0-2-15,0 6-2 0,0-1 3 0,0 4 2 16,3 2 0-16,-1 2 7 0,-2 2 1 15,0 5 4-15,2 0-5 0,-2 4 5 0,0 3-3 16,0 6-1-16,0 0-2 0,0 4-3 0,0 16 0 16,-2 0-3-16,2-4 0 0,0-1-2 15,0 1-1-15,2-3 0 0,-2 11 0 0,4-6 0 16,1-7-1-16,-1-4-1 0,5-7-5 0,2-2-16 16,-2-3-21-16,4-3-53 15,0-6-19-15,1 1-81 0,1-2-173 0</inkml:trace>
  <inkml:trace contextRef="#ctx0" brushRef="#br0" timeOffset="136062.3315">20596 11262 42 0,'-5'-4'49'0,"-1"2"-4"0,3 2 4 0,-1-5-8 0,2 3 1 15,0 0-15-15,-1-2 14 0,1 1 1 16,0 1-20-16,2 0-2 0,0-2 1 0,0 4 0 16,-2-3 0-16,2 1-2 15,0 2-9-15,0-2-4 0,0 2-3 0,0-2-3 0,0 2-3 0,0 0 1 16,0 0-1-16,0 0 1 0,0-2 8 16,2 2 6-16,-2 0 2 0,4 0-2 0,1 0-1 15,1 2 3-15,3-2 3 0,2 0-3 0,2 0-2 16,1 0-4-16,1-2 2 0,1 2-2 15,3 0-3-15,1 0-3 0,4 0 3 0,1 0-2 16,10-3-3-16,3 3 1 0,1 0-2 0,3-2 0 16,0 2 1-16,2 0 2 0,13-2-2 0,1 0 1 15,-1 2-1-15,20 0 2 0,-6 0-1 0,-3-5-2 16,-6 5 2-16,-3-4 1 0,5 2-1 16,7-1 2-16,4-1 2 0,-9-3 2 0,-2 3-4 15,-5-3 4-15,8 3-3 0,8-5 5 0,-3 3-5 16,-10-3-1-16,0 2 6 15,-7 1-8-15,2-1 1 0,-2 0-2 16,1 3 1-16,-8-1-2 0,-4 3 0 0,-13 0 0 0,-2 0 0 0,-10-3 1 16,-1 3-2-16,-5 0 3 0,-4 2 0 0,-4-2-1 15,1 0 5-15,-1 2 1 0,-3 0-1 16,-11 0-5-16,5 0 3 0,-1 0 0 0,3 2-2 16,0-2-1-16,0 0 2 15,2 0-4-15,2 0-8 0,-2-2 4 0,-2 2 3 16,-7-3 1-16,2 1-3 0,-6 0-1 0,-9 2 6 15,-5-2 0-15,-8 2 0 0,-7 0 0 0,-20 2-2 0,1 0-1 16,1 3 0-16,-6-3-5 0,-29 4-6 0,5 3 4 16,-29 2-4-16,22 0 4 0,9 0 8 0,6-2-4 15,-8-2 4-15,26-3-5 0,2 1 4 16,5-1 1-16,-1-2 0 0,1-2 0 0,-3-2 2 16,1 2 0-16,6-4-1 0,9 1 0 0,2 1 0 15,5-2 1-15,-1-1 0 16,1 1 1-16,-1 2 0 0,7-3 0 0,3 3-1 0,-1 0 1 15,9-2-1-15,2 1 0 0,7-1 1 0,5 4 2 16,-3-2-2-16,5 2-3 0,1-2-2 0,14 4-17 16,-2 0 13-16,-11-2 13 0,4 0-4 15,5 0 2-15,2 2 0 0,2 3-1 0,6-5-1 16,5 4 1-16,3-4-3 0,1 4 2 0,5-1 1 16,2-1-3-16,2 2 2 15,3-2-1-15,1 3 1 0,19-1 0 0,-1-2-1 0,7 1 1 0,15-1-1 16,-1-2 2-16,-3 2-3 0,17-2 4 15,-6 0-2-15,-11 0 0 0,-9 0 2 0,-11 0 0 16,-8 0 1-16,-3 0 0 0,-5 2-2 0,3 0 1 16,-2-2 3-16,-5 0 0 0,-2 0 2 0,-6 0 3 15,-3 0-2 1,-2 0-1-16,-4 0-4 0,-5-2 3 0,-2 0-4 16,-2 0-1-16,0 0 0 0,-1-1-2 0,-1 3 8 0,0-2 5 0,-5 0-7 15,-11 2 8-15,5-2-12 0,4 2 0 0,-3-2-4 16,1 2-2-16,2 0 2 0,5-3-3 15,-3 1-12-15,-2 0-34 0,0 2-16 0,-2-2-3 16,-3 2-22-16,-1 0-46 0,1 2-25 0,-4 0 43 16</inkml:trace>
  <inkml:trace contextRef="#ctx0" brushRef="#br0" timeOffset="137889.0575">21839 10546 2 0,'5'26'6'0,"3"-1"10"0,3 1-13 0,0-4 11 0,3 0-2 16,-1 0-10-16,2 0 4 0,3-4 1 0,0-1-5 15,-1 1-1-15,3 0 0 0,-2-1-2 16,-1-3 10-16,1 1-9 0,-3-2 1 0,1-2 1 16,-3 3 4-16,0-3 2 0,3 0 0 0,-5-3-4 15,2 1 5-15,0 2 0 0,0 0 13 16,1-2-1-16,-1 0 0 0,2 0-12 16,1 0 0-16,-1-3 1 0,1 1-1 15,-3-1 4-15,2 1 3 0,1-3-2 0,-1-1-7 16,1-1 9-16,-1-2 2 0,0 0-10 0,1 0 11 15,2 0-23-15,-1-5 0 0,3 1 2 0,2-5 1 0,2-2-3 16,1 0 0-16,1-2 4 0,1-3-1 0,-3 3 0 16,0-4 1-16,-2-1 1 0,0 3-1 0,0-1 4 15,0-2 7-15,-2 3 14 0,-2-3-8 0,-3 1-5 16,3-3 0-16,-3 0 5 16,-2-4-10-16,1-5-4 0,-6 1 0 0,-1-3-2 0,0-5 2 15,-7-1-4-15,-5-3 3 0,1 1-3 0,-5-1 1 16,5-2-1-16,-5-2-2 0,0-7-1 0,0 3-11 15,-2-1 5-15,0 1-17 0,-2 8-14 16,0 2 7-16,-5 5 17 0,-2 0-4 0,0 2-4 16,-4 3 12-16,0-1 18 0,-3 0-14 0,-3 5 15 15,-6 2-5-15,1 0 2 16,-7 7-15-16,-2 1-5 0,4 8 1 0,1 1 15 0,6 5-7 16,2 5-7-16,6 1-11 0,1 1 4 0,0 4-12 15,4 4 7-15,-6 5 7 0,-1 5 2 0</inkml:trace>
  <inkml:trace contextRef="#ctx0" brushRef="#br0" timeOffset="146133.4848">10283 12076 2 0,'5'2'-1'0,"-1"3"16"0,-6-1 21 0,-2 5 0 16,-7 2-5-16,0 4 11 0,-7 7-14 15,-2 5-9-15,-13 13 5 0,-2 1 5 0,-5 1 3 16,-4 2-15-16,-13 12 8 16,2-8-8-16,8-4-5 0,8-9-5 0,10-8-7 15,7-5 0-15,9-7-4 0,4-6 1 0,2-2 1 0,3-5-14 16,10-6-13-16,-3 1 5 0,-1 1 13 0,-4 7 9 15,2-5 6-15,0 0 2 0,4-3-5 0,0-1 0 16,5-5-2-16,0 3 3 0,2-3-3 16,2 0 2-16,7-7-3 0,2 1-2 0,5 0 6 15,1-5-4-15,3-2 1 0,13-11 1 0,3 0 0 16,-3-1 0-16,0 4 1 0,0-1 3 0,13-7 2 16,-6 7 0-16,-11 7-1 0,-5 6 2 15,-13 7 5-15,-4 5-6 0,-10 4 15 0,1 2-11 16,-2 0 8-16,-7 4-7 0,0 7-5 0,-5 2-10 15,-3 3 7-15,-3 6-1 0,-5 4 0 0,1-4 8 16,-1 3 6-16,-15 12-9 0,1 3 2 16,-4-1 1-16,6 1 6 0,-3 4-11 0,-4 0 2 15,-9 16-8-15,-1-5-2 0,1-4 4 0,-6 8-4 16,3-10 3-16,10-10-1 0,2 1 0 0,10-5 2 16,3-6-5-16,11-5 0 0,0-6-8 15,7-5-28-15,2-4 25 0,4-2 13 0,0-1 7 16,2-4 5-16,7-2 5 0,5-4-10 0,6-5 0 15,7-6-6-15,6-5 3 0,2-4 0 0,7-5-3 16,3-4 1-16,1 0 1 16,5-7 0-16,27-17-2 0,23-25-1 0,-12 9 2 15,17-15 1-15,-51 46-1 0,9 0 0 0,-2 9 1 0,-4-2-1 16,-1 11-1-16,-13 0 1 0,-6 6 0 0,-13 5-5 16,-5 8-5-16,-5 5 1 0,-4 3 6 0,-4 1 3 15,0 3 10-15,-2-1 2 0,-3 7 13 16,-2 1-16-16,-4 8-1 0,-2 2-4 0,-5 9 0 15,-7 7 2-15,-10 19 1 0,-9 10-1 0,-14 14 1 16,1-10-2-16,-1-16-3 16,10-10 2-16,-1-1 0 0,5-6-4 0,2 2-1 0,6-3 3 15,5-6-3-15,9-4-1 0,4-7-6 0,2-4-11 16,3-5-5-16,6-4 3 0,3-3 22 0,3 1 13 16,6-5-5-16,8-4-3 0,6-7-8 15,12-11 5-15,8-10-4 0,27-28 1 0,36-30 1 16,54-49-1-16,-79 73 1 0,0 0-1 0,0-6 0 15,0 2 2-15,2 8-1 0,-8 3 0 16,-1 13-2-16,-15-3 2 0,0 12 0 0,-7-3-2 16,-2 19 1-16,-8-3 0 0,-10 11 0 0,-10 8-3 15,-8 3-1-15,-5 7 11 0,-6 2 4 0,-5 6 4 16,-1 3-8-16,-4 6-3 0,-7 7 4 16,-15 17-2-16,-10 10 2 0,-23 28 4 15,0 6 1-15,-25 30 0 0,36-39 3 0,-3 1-6 16,-1 2-3-16,-3 0-3 0,-2-9 0 15,-3 1-3-15,1-10-1 0,13 0 0 0,0-4-1 0,22-2-1 16,-5-16 2-16,14-4-6 0,4-11-14 0,7-7-11 16,2-6 8-16,5 0 16 0,3-7-1 0,3-3 7 15,7-3 0-15,0-3 4 0,4-4-2 0,17-14 0 16,5-3 0-16,7-10-2 0,22-20 2 0,-3-6 1 16,14-31-3-16,-20 27 1 0,0-3 0 15,7 0 1-15,-3-2-1 0,-6 0 2 0,-3-2-4 16,1 0 3-16,-3 15-1 0,-2-2 1 0,0 18-2 15,-15 2 1-15,-2 9 1 0,-16 6-1 0,-3 7 0 16,-5 5 0-16,-5 1-3 0,-5 5 1 16,-2 0 3-16,0 0 0 0,1 2 1 0,-3 5 3 15,-3 4 3-15,-3 7-7 0,-3 6 2 0,-7 11-1 16,-6 9-1-16,-4 11 1 0,-7 3 5 16,-5 6-4-16,-19 30-1 0,2 3 4 0,-18 27-5 15,18-16 0-15,-9 9-3 0,35-53 1 0,-1 0-9 16,1 0 0-16,3-14 3 0,6 3 3 0,2-20-1 15,9-4-3-15,5-9-18 0,2-7 8 16,4-6 17-16,2-1 8 0,5-1 9 0,6-5-8 16,5-7-4-16,7-2-2 0,6-11 0 0,7-8-1 15,19-27 5-15,7-9-3 16,27-29-1-16,37-39 3 0,-62 61-5 0,3-1 1 16,-3-8 0-16,7-1-5 0,-2 6 5 0,-7 2-2 0,-2 13 2 15,-13 1-2-15,-1 19 1 0,-8-2-1 0,-2 14 1 16,-14 10-2-16,-6 13-8 0,-7 1 9 0,-4 8 6 15,-2 1 4-15,-5 6-2 0,-6 7 1 16,-7 12-7-16,-7 6-1 0,-2 12 0 0,-8 7 9 16,-17 34 5-16,-18 34-1 0,3-2-4 0,-19 20 5 15,37-59 0-15,-7-3 10 0,3-4-14 0,6 0-3 16,1-15-9-16,10-1 2 16,2-6-2-16,8-4-2 0,3-7-9 0,7-7-12 15,3-9 3-15,6-4-6 0,-3-6 8 0,6-5 8 0,3-4 14 16,1-1-3-16,4-6 0 0,2-4-1 0,9-10 0 15,5-3 4-15,6-12-1 0,4-4-1 16,14-15 2-16,-5-3-2 0,-2 7 2 0,-6 6 2 16,-3 5 1-16,-11 7 2 15,-2 4-3-15,-6 8-2 0,-7 6 1 0,-5 1 2 0,3 3 14 0,-3 4-9 16,-2 0-3-16,1 6-2 0,-1 5-1 16,-2 7-3-16,2 6-1 0,-2 5 1 0,0 13-2 15,-2 4 1-15,2 9-1 0,-2 2 1 0,-10 23 1 16,4-7 0-16,-3-5 3 0,-3-6 0 0,-5 13-2 15,-3-11-3-15,-1-5 3 16,1-4-2-16,-2-8 1 0,4-3-2 16,-2-5 1-16,7-3-2 0,2-8 1 0,6-3-7 0,0-8-3 0,5-1 2 15,2-5 2-15,0-5 0 0,0 1 4 16,5-1 3-16,-3-3 1 0,7 1 1 0,-3-4-2 16,7-2 2-16,1 0-1 0,1-1 0 0,-2-1-2 15,1 0 2-15,-1 1 0 0,-2-1 0 0,0 2 1 16,-2 2 8-16,-1 0 3 0,-3 0-2 0,-1 9 6 15,1 2-2-15,-5 9-4 0,-5 4-3 16,1 2 5-16,-3 5-6 0,-2 0 0 0,-2 0-4 16,3-2-1-16,1-5-4 0,-2-4 3 0,5-3-2 15,-1-1 0-15,1-5 2 0,2-2-2 16,0-5 0-16,-1-4 0 0,3-4-12 0,0 4-30 16,-2 0-4-16,2 0-15 0,0 4-111 0,-2 3-157 15</inkml:trace>
  <inkml:trace contextRef="#ctx0" brushRef="#br0" timeOffset="151467.8021">14863 11684 36 0,'24'11'221'0,"-13"0"-107"0,-4-5-66 15,-3-4-24-15,-10 3-10 0,-1-3-1 0,5-2-11 16,0 2 8-16,2-2-1 0,-3 0-5 0,6 0-9 15,-3 2-1-15,0 1-2 0,-7-3 2 0,0 2 0 16,-4 0 0-16,-2 2 3 0,-4-1-1 16,-8-1 0-16,-1 2 3 0,-5-1 1 0,-7-1 0 15,1 0 4-15,-14 2 14 16,3-4-11-16,4 3 2 0,4-3-3 0,0 0-6 0,5-3 2 0,0 3 3 16,4-2-2-16,2 0 5 0,3 2-4 15,4-2-3-15,6 2-2 0,3 0-2 0,2 2 2 16,2-2 1-16,3 4-1 0,-1 3-3 0,5 0 7 15,-3 4-2-15,3 4-2 0,2 3 0 0,0 4 1 16,0 4 2 0,5 7-2-16,1 5 1 0,1 6 0 0,4 15-1 15,2 14 1-15,2 26-2 0,-1 3 1 0,1 17 1 0,-10-38 1 0,1 1 1 16,1 4 2-16,-3 2 6 0,1-2 0 16,-3 0 10-16,-2 2-7 0,0 3 1 0,0-5 1 15,0 2-1-15,-2 2 1 0,-1 1 6 0,-3-5-1 16,4 2-6-16,-3 0-9 0,5 0-2 0,-2 5-1 15,2-3 0-15,-2 1-3 0,6 1 2 16,1-1-3-16,6-1 2 0,0 0-4 0,0-1 2 16,0 3-1-16,2 1 1 0,-4 2-4 0,4-1 2 15,0-3-1-15,0-3-2 0,-2-15-7 0,3-3 4 16,-6-12 7-16,3 1 1 0,1-6 1 16,-4-4 0-16,1-7-1 0,-2-5 0 0,-5-2 1 15,0-2 0-15,-2 0 1 0,0-2 0 0,0 0 1 16,-2-2 2-16,2 0 1 0,0-3-3 0,0-2 0 15,2-2-3-15,0-2-4 0,1-2 2 16,-1-5-3-16,0-4 1 16,0-3-4-16,-2 1 0 0,2-3 7 0,1 1 3 15,-3-14 3-15,0 5 8 0,0-1 4 0,0 5-3 0,0-2-1 0,0 2-4 16,0-2 2-16,0 6-2 0,2-2-3 16,-2 1-1-16,4-6-2 0,1 1 4 0,1-2-7 15,3 4 2-15,0-5 0 0,4 3-3 0,5-2 4 16,6-1-4-16,0 3 2 15,3 0 0-15,1 4-1 0,5 0 1 0,1 1-1 0,1-1 0 16,13 4-2-16,3-1 0 0,0-3-8 0,-1 0-4 16,10 0-19-16,-7-2-26 0,-11-2 1 0,-7-2-68 15,-4-1-130-15</inkml:trace>
  <inkml:trace contextRef="#ctx0" brushRef="#br0" timeOffset="152273.5507">15229 11822 142 0,'-9'-2'126'0,"-2"-2"-62"0,7-1-23 16,-1-1-23-16,1 1-12 0,4-1-3 15,2 1 3-15,0-1 4 0,5 1 2 0,2-3 5 16,4 3 4-16,-2 1 0 0,4-3-7 0,7 1-7 16,5-1-2-16,2 2 1 0,6-1 2 0,5 1-4 15,15-3-5-15,2 3 1 0,-4 1-2 0,2 2 1 16,0-3-1-16,-2 5 1 0,13 2-1 16,-11 3 0-16,-8-1 0 0,-10 5 2 0,-6 0-1 15,-7 0 6-15,-4 6 0 0,-2 1 1 0,-7 3-3 16,0 3 4-16,-2 5-1 0,-3 2 2 15,1 4 10-15,-1 2-2 0,-1 5-4 0,-5 13 3 16,0 2-9-16,-5 6 4 16,-1 10 4-16,-1-1 1 0,-2 16-6 0,-2-11 1 15,3 9 1-15,-3 0-1 0,0 2-4 0,2-2 2 0,2-3-3 16,3-1-1-16,-3-5-2 0,3 2-1 0,-3-7 2 16,7 1 3-16,-2 4 4 0,2 0-1 0,0 0-3 15,2 2 2-15,0 2 0 0,3 1-6 0,-1 1 1 16,3 3-2-16,-3-4 0 0,0-3-2 15,3 4 1-15,0-1-2 0,-1 1 2 0,-1 1-1 16,-1 2 2-16,1-1-4 0,-1 1 3 0,3 0 0 16,-1-5-2-16,5 1 1 0,0 1-1 0,2-1 4 15,1-5-3-15,3-3 1 0,-1-3-1 16,-3-1 4-16,2-4 0 0,-6 0 2 0,2-4-2 16,-2-8 1-16,-2-5-2 0,-1-1-1 0,3-2-2 15,-4 0 1-15,-1-2 0 0,-4-4-3 16,4-10 2-16,-4-6 1 0,0-4 1 15,3-7-1-15,-3-4 0 0,0-3 2 16,-3-11 2-16,1 3 5 0,2 0 3 0,0 1 1 0,0 1-1 0,-4 7-14 16,-1-1-1-16,-10-2 2 0,-5 0 0 0,-9 1 1 15,-4-1 0-15,-9 2-6 0,-24 1 7 16,-6 1-3-16,-30 1 2 0,7 2-1 0,12-1-6 16,12 1-10-16,9-2-4 0,9-3-14 0,5-4-12 15,8 0-37-15,3-2-1 0,10-2-100 0,1-3-118 16</inkml:trace>
  <inkml:trace contextRef="#ctx0" brushRef="#br0" timeOffset="152608.2051">16603 13150 181 0,'-3'20'303'0,"-1"8"-224"0,0-10-65 0,4-9 11 16,-5-3-16-16,5-1 4 0,-4-1-3 0,2-2-6 15,2 1-5-15,-3 1-3 0,3-4-1 0,3 2 6 16,1 0 0-16,5-2 0 0,2 3-1 0,9-3 0 16,11 0-3-16,2-3 1 0,6 3-2 15,3-4-7-15,4 4-24 0,21-4-7 16,-1 4-15-16,-7 0-26 0,-6 6-20 0,-9 1 2 16,-4 2-56-16</inkml:trace>
  <inkml:trace contextRef="#ctx0" brushRef="#br0" timeOffset="152843.2842">16587 13882 376 0,'9'31'224'15,"-2"-11"-175"-15,-5-7-53 0,0-7-9 0,2 1 5 16,3-5 7-16,6 0 5 0,9-2 0 0,7-2-8 16,15-4-8-16,9-5-38 15,4-3 0-15,23-1-48 0,-5-3-39 16,-3 5-88-16</inkml:trace>
  <inkml:trace contextRef="#ctx0" brushRef="#br0" timeOffset="154029.6583">14722 12482 47 0,'0'-5'91'0,"-2"3"-27"0,2 0-17 16,-3-3 0-16,3 3-32 0,0 0 1 16,0 0 8-16,0 2-19 0,0-2-12 0,0-1 10 15,0 3 22-15,0 3-5 0,-2 3-8 0,0 3 5 16,0 9-9-16,-3 2-5 0,-1 13-1 0,-3 6-3 15,2 3 0-15,-1 0 0 16,1 2-2-16,5-4 4 0,0-3-5 0,4-1 1 16,2-8 1-16,3 1-2 0,4-5 8 0,2-4 0 0,0-4 4 15,0-1-1-15,3-6 11 0,-3 0-4 0,3-5-5 16,-1-2-3-16,0-4-2 0,1-5-1 0,-1 1-3 16,3-5-2-16,-3-2-2 0,3-3 2 15,0 1-1-15,-1-3 4 0,-1-2-1 0,-3 3 5 16,0-3 1-16,-2 0 4 0,-4 0 6 0,-3-2 3 15,1 4-3-15,-5-4-3 16,0 5-3-16,-3-3 4 0,1 4-4 0,-2 5-4 0,-1 0-2 16,-1 2-3-16,1 3-1 0,1-1-6 0,0 5 5 15,-1 0 1-15,-1 6-1 0,1-2 0 0,-1 7 1 16,1-4 0-16,1 6 0 0,-1 2 1 16,1 2-1-16,-3 1-1 0,3 4 1 0,-1 0-2 15,1 2-5-15,2 0-19 0,-3 0-10 0,3-3-32 16,0 1-7-16,0 2-36 15,2-4-11-15</inkml:trace>
  <inkml:trace contextRef="#ctx0" brushRef="#br0" timeOffset="154498.3314">15216 12521 254 0,'0'3'122'16,"0"-1"-108"-16,-2 0-9 0,-1 0-3 0,-1 3 11 16,0-1 7-16,1 3 9 0,1-1-1 0,0 5-10 15,2 0-8-15,-2 7-7 0,-1 0 5 16,-1 4-6-16,2 2 1 0,0 0-4 0,-1 0-1 16,-1 3 1-16,2 4-1 0,-3 0 1 0,3-5-1 15,-2 1 2-15,4-5-2 0,0-5 2 0,0 1-2 16,0-7 3-16,0 0 2 0,0-4 1 0,2-1 3 15,0 1 7-15,-2-7 4 0,0-2-2 16,0 6-1-16,2-4-7 0,1 0-3 0,1-2-5 16,0-5-2-16,1 1 2 0,1-6-1 0,1-1-2 15,0-2 2-15,-1-3-2 0,3-2 4 16,0 0-1-16,0 1 1 0,0-1-1 0,2-2 2 16,0-5 3-16,0 5-5 15,-2 5 0-15,-1-1-1 0,1 5 1 0,-2 4-2 0,-3 0 0 0,3 5 2 16,-3-1 3-16,1 3 1 0,-1 2 6 0,0 7 3 15,-1-3-4-15,-1 7-4 0,-2 2 0 16,0 3-1-16,0 1 3 0,-2 3-5 16,-1-2-3-16,1 0 0 0,-2 1-6 15,2-1-19-15,-1-3 4 0,3 1-6 0,0-1-3 16,0-1-11-16,0-3-23 0,3-3-10 0,-1 1-10 0,2-2 1 16,1-3-90-16</inkml:trace>
  <inkml:trace contextRef="#ctx0" brushRef="#br0" timeOffset="154795.6939">15637 12235 316 0,'9'-2'124'0,"-5"2"-61"0,1-3-34 0,-3 3-25 15,-2 0-2-15,-9 5-3 0,2-3 0 0,7 0-6 16,2-4 10-16,1 4 7 0,-3 3 1 15,0 1 3-15,0 5-7 0,-3 0 1 0,1 2 0 16,0 5 2-16,-2 2 5 0,-3 4-4 0,0 0-5 16,1 5-4-16,-5 11 1 0,2 2 0 0,2-5 2 15,3 3 6-15,0 0-3 0,1-3-1 16,3-2 0-16,0-2-7 0,3-2 2 0,-1-2-1 16,2-3 0-16,1-1-1 0,-1-1-2 0,3 0 2 15,-1 0-2-15,1 1-1 0,-3-5-8 0,1 2-32 16,-1-3 8-16,0 1-6 15,1 0-14-15,-3-2-25 0,0-3-57 0,0 1-64 16</inkml:trace>
  <inkml:trace contextRef="#ctx0" brushRef="#br0" timeOffset="155077.2797">15747 12610 130 0,'-4'4'254'0,"-3"0"-169"16,3 1-67-16,-3-3-7 0,3 0-10 0,-1 0 3 16,1 1 3-16,2-1 0 0,-3 2-3 0,1 1 4 15,-1 1 6-15,-1 3-7 0,-1 0-1 16,1 4-5-16,-3 0 0 0,0 1-1 0,0 1 0 16,0 3 1-16,0-3 1 15,3 1-2-15,-3-3 0 0,2 2 0 0,3-4 0 16,-3 2 5-16,7-2 2 0,-2 3 1 0,4-3-1 0,1-2 4 0,1 2 5 15,5 0-3-15,2 0-6 0,4-3-9 16,3 1 0-16,2 0-8 0,13 2-21 0,-2 0-21 16,2 0-46-16,0 0-49 0,-2 0-59 0</inkml:trace>
  <inkml:trace contextRef="#ctx0" brushRef="#br0" timeOffset="156046.7149">18109 11734 407 0,'15'11'132'0,"-6"3"-70"0,-3-8-48 0,-1 1-19 16,-1-3-1-16,-4 1-3 0,2-5 5 0,-2 2-5 16,0 0 6-16,-4-2 1 0,-5 4 0 0,0-4-2 15,-8 7 0-15,-1-3-1 0,-6 1-2 0,2-1-6 16,-5 3 8-16,1-3-8 0,-3 1 1 15,-13-1-3-15,0-2 0 0,3 3-10 0,-3-3-2 16,2 0 8-16,0 3 14 0,1-1 9 0,4 3 2 16,-7 1 0-16,6 1-1 0,5 2 5 15,5 5 5-15,2-3-2 0,2 7 0 0,2 0-2 16,4 2-3-16,1 0-1 0,0 4-2 0,6 1-1 16,-2 1 2-16,2 3 4 0,2 4 5 0,1 3-3 15,1 10-8-15,-1 3 4 0,-1-2-1 16,3-3 0-16,-3 0 1 15,0-2 1-15,-1 3-3 0,-1 6 4 0,0 2 0 16,0 2 2-16,2 2 3 0,1 1 1 0,1-7-1 0,3 4-4 0,-2 5-1 16,2 2-1-16,2 9-3 0,2-5-2 15,-2 5 5-15,4 2-5 0,-2 13 2 0,7 0-6 16,-2 7 1-16,4 2-2 0,0 9 2 0,0-3-3 16,0 10 0-16,-2-1 0 0,-3-4 3 0,-1 0-3 15,-3-8 5-15,-2 1 3 0,-2-15 11 0,-3 0 1 16,-1-18-8-16,-3 1 3 15,2-8-8-15,-1 1 3 0,1-7-3 0,-2 0-2 0,3-4-3 16,-3-5 1-16,2 3-3 0,-4-1 3 0,2 5-2 16,3 0 2-16,-3 2-3 0,4-2 2 15,1-2-1-15,0 0-3 0,1-3 4 0,-1 1-4 16,2-10 3-16,0-3-1 0,-1-14-4 0,3-7-4 16,0-4 3-16,0-4 5 0,0-1-4 0,0-3 2 15,0-14 5-15,3 6-2 16,-3 3 7-16,0-2-2 0,2 1 5 15,-2 8-3-15,2-5 1 0,0-2 1 0,5-5-1 0,2-2-3 0,-3 3-2 16,10-5 0-16,-3-3-1 0,7-1-5 0,13-7 3 16,2-2-1-16,3 2-1 0,3 2-4 15,4 2 4-15,1 0 1 0,22-4 1 0,1 3 2 16,21-6-2-16,-11 5 2 16,-10 5 0-16,-8 2-2 0,-5 2 3 0,-8 2 1 15,1 7-2-15,-5-3 0 0,-5 3-2 0,-3 2 0 0,-10 0-10 0,-2 0 0 16,-2 0-11-16,-4 2-24 0,-3 1-5 15,-1-1-29-15,-1-2 7 0,-2 2-123 0,2-6-80 16</inkml:trace>
  <inkml:trace contextRef="#ctx0" brushRef="#br0" timeOffset="156436.7789">17595 12550 37 0,'-11'7'302'16,"2"-5"-217"-16,2-2-26 16,1-2-33-16,1 2-22 0,3-3-11 15,7-3-5-15,-1 4-3 0,-8 2 8 0,4 2 7 0,0 4 16 0,0 1 10 16,2 9-6-16,0 1 0 0,0 5-5 0,0 7 0 16,-2 2-9-16,0 6 0 0,3 16-7 0,-8 4-2 15,3 3-1-15,-2 13 2 0,-3-7-12 16,-2-9-11-16,5-13 7 0,-3-8-6 0,3-12-13 15,4 0-24-15,-3-8 21 16,6-1-30-16,-3-8 25 0,4 1-108 0</inkml:trace>
  <inkml:trace contextRef="#ctx0" brushRef="#br0" timeOffset="156779.7038">17829 12718 198 0,'8'2'105'0,"-1"0"-69"0,-3 0-18 0,1 0-7 0,-10 5 13 0,3-3 10 16,4-4 9-16,-2 3-13 0,-2 1-12 0,-2 1 5 15,-1 1-15-15,-6 3-1 0,-2 2-2 0,-7 2-1 16,0 0-3-16,-2 3-1 0,0-1 1 0,0 1 0 16,0-3-1-16,5 0-1 0,-1-2 1 0,2 0 0 15,5-2 0-15,0-2 6 0,5-1-6 16,-3-1-2-16,2-3 4 15,3 2-2-15,2-1 4 0,0-1 0 0,-1-2 7 0,6 2-3 0,-1-2-2 16,4-2 1-16,-1 2-2 0,4 0 0 16,-1-2 3-16,3-1 2 0,0 3-4 0,5 0 0 15,-3 0 3-15,3 3 0 0,-3 1 0 0,2 0-4 16,-2 3-3-16,3 4 0 0,-3-2-4 16,5 8 2-16,-3-1-2 0,-2-1-16 0,1 1-20 15,-1-1 11-15,-2-2 5 0,-2 1-15 0,-3-3 4 16,1-3-48-16,0 1-17 0,-1 0-21 0,-1-4-72 15</inkml:trace>
  <inkml:trace contextRef="#ctx0" brushRef="#br0" timeOffset="157217.3216">18064 12621 104 0,'-8'13'331'0,"1"-4"-215"16,0 2-93-16,3-2-19 0,0 2-2 16,-1-7-6-16,1 3-2 0,2-1 5 0,-1-1 3 15,1 1 5-15,0 1 6 0,0 6 0 0,2-2-2 16,-2 7-3-16,-1-3 1 0,1 7-4 0,0 0-2 16,0-2-7-16,-1 4 1 0,1 1-1 0,2 3-10 0,2 1-1 15,1-7 6-15,-3-2 8 0,4-7 2 0,-4 0 4 16,5-4 2-16,-5 0 6 0,4-2 4 0,0-3 3 15,-1-2-2-15,3-2-8 0,1-2-1 16,-3-2 5-16,5-3-5 0,0-4-3 0,-3-5 0 16,5 3-1-16,0-2-2 0,-2-5-1 0,5 2-3 15,-3-2-1-15,0 1 2 0,0 1-1 16,4-8-2-16,0 6 4 0,-1 0-5 0,-1 4-2 16,-2 5-7-16,-2 3 6 0,2-1 1 0,-5 7 0 15,3-1 7-15,0 6 2 0,-2 3 4 0,1 5 0 16,-1 2 2-16,0 1-7 0,-3-1 0 0,1 4 0 15,-1 1-3-15,-2 2 1 0,-2 6-9 16,2-1 0-16,-4-1-6 0,2-4-33 16,0-5 0-16,-2-2-4 0,0 1-37 15,0-1-58-15,-1-2-9 0,1-4 31 0</inkml:trace>
  <inkml:trace contextRef="#ctx0" brushRef="#br0" timeOffset="157560.9562">18516 12742 295 0,'7'-2'134'0,"-5"-1"-78"0,3 3-30 15,-10 5-18-15,3-3-4 0,2 0 2 16,0-2 1-16,2-2 1 0,0 2 2 0,-4 2 0 16,0 1 3-16,-5 3-7 0,-4 3 10 0,0 2-7 15,-2 4 3-15,0 3-4 0,0 4 0 0,-3-2-7 16,5 4-7-16,-4 9-11 0,6 0-8 15,2-11 14-15,3 7 12 0,6-5-3 0,3-2 4 16,3-4 3-16,6-5 0 16,1-6 0-16,5-5 4 0,4-4 1 0,0-7 14 0,1-2 7 0,-1-4-6 15,2-1 1-15,-6-4 2 0,0 0-9 0,-5-2 1 16,-1 3-17-16,-3-6-1 0,-2 3-6 16,-5-2-4-16,-2 0-4 15,-2-1-2-15,-4-1 5 0,-1 0 5 0,-6 1 4 16,3 1-1-16,-4 4 0 0,-1 5-3 0,0-1-6 15,-2 8-8-15,4 3-6 0,-3-2-29 0,-10 14 13 0,6-2-13 16,-1 3-71-16,-1 8-48 0,-2 1-49 0</inkml:trace>
  <inkml:trace contextRef="#ctx0" brushRef="#br0" timeOffset="158091.9965">18874 12711 425 0,'2'15'139'0,"-2"-6"-102"0,0 0-15 0,-2-2-9 16,-7-3-6-16,4 1-11 0,3-5-2 0,4 2-3 16,1 0 7-16,-3 5-2 0,-5 1 2 0,3 3-1 15,-2 5 1-15,-1 4 0 0,-4 2 1 16,3 0-2-16,-1 2 2 0,0 2 0 0,3 1-6 15,0-5-7-15,-1 0-2 0,3 0-6 0,0-4 10 16,2-3 13-16,2 1 3 0,0-5 13 0,3-3-5 16,1-1-2-16,3-3 0 0,0-4 0 15,4-2 2-15,0 0 1 16,3-5 8-16,-1-1-1 0,1-1-5 0,-3-4-8 16,0 2 1-16,0-5-3 0,1-2-1 0,-3 1-6 0,0-1 0 0,-3 3-1 15,-1-1 1-15,4-6 0 0,-4 2 3 0,-1 5 0 16,1 2 4-16,-5 2-5 0,0 4-6 15,3 3 5-15,-5-1 5 0,0 5-1 0,2 5 0 16,-4 1-2-16,2 8-2 0,-5 1-1 0,5 3-13 16,-4-1-23-16,2 1 10 15,2 2 11-15,0-3 5 0,2-1 13 16,2-1 7-16,3-1 6 0,2-6-2 0,4-5 2 0,0-3 10 0,3-5-2 16,-1-4 0-16,1-4 4 0,-1-2 9 0,0-1-10 15,-1-1-7-15,-1-1-4 0,-4-2-5 16,-3 0-7-16,1 0-2 0,-7 1-1 0,0-4-6 15,-4 1 3-15,-5-2-4 0,2 0 3 0,-2 2-2 16,0 0-12-16,-2 2-15 0,3 7-11 0,1-3-25 16,-2 8 15-16,0 1-13 0,1 2-67 15,-1 5-98-15</inkml:trace>
  <inkml:trace contextRef="#ctx0" brushRef="#br0" timeOffset="158499.295">19202 12667 260 0,'13'4'209'0,"-2"-1"-122"0,-4 1-58 16,0-4-22-16,-3 2-5 0,0-2-1 0,1 0 8 0,-1 2 4 0,1 1 12 15,-1-1-8-15,3 4 15 0,-1 3-17 16,-1 4 4-16,1 1-6 0,-1 6-8 0,-1-1-4 16,1 10-3-16,-5 2 0 0,0-2-7 0,-3-3-7 15,3 0-5-15,-2-3 9 0,0-4 0 0,0-1 11 16,0-5 14-16,-1-4 9 0,3 0 7 15,-6-5 6-15,6 1-20 16,0-3 0-16,0-2 1 0,-2 0-6 0,2-2-2 0,0-3-1 0,0 1 3 16,2-5-6-16,0 0-5 0,-2-4-3 0,4 2-3 15,1-2 2-15,1 0-4 0,-1-3-4 16,6-2-10-16,-2 1 16 0,2 1-3 0,0-1-2 16,2 1 6-16,7-4 5 0,-5 3 1 0,3 6-5 15,-3 0 1-15,-2 6 7 0,1 3 5 16,-1 7 6-16,-2 3-7 15,0 1 0-15,-2 7 0 0,0 6-3 0,-3 2-3 16,-1 2 1-16,1-1-1 0,-4-1-1 0,1 0 0 16,1 0-2-16,-2-4 2 0,-4-4-3 0,4-1 0 0,-2-4-5 0,0 0-7 15,0-4-10-15,0 2-19 0,0-5-23 16,0 0 4-16,-4-1 3 0,2-3-57 0,4 2-34 16,-2 0-45-16</inkml:trace>
  <inkml:trace contextRef="#ctx0" brushRef="#br0" timeOffset="159248.5146">19619 11796 371 0,'-11'2'81'0,"0"-4"-4"0,2-2-39 0,2-1-19 15,1-1-8-15,1 1-9 0,3 3-2 16,0-2-3-16,0 1 1 0,2 3-1 0,0 0-1 15,4 0 8-15,-2 0-5 0,5 3 0 0,2 1-1 16,4 0 1-16,2 3-1 0,5 2 1 16,5 0 0-16,-1-1-1 0,11 8 1 0,0-3 1 15,-2 0-3-15,0-2 3 0,-4-2 0 0,0-2 0 16,-3-1 0-16,1 1 0 0,-3-3-1 0,-2-1 3 16,0 1 3-16,0 0 0 0,-6-1-1 15,1 1 0-15,-4 0 9 0,1 5 4 0,-3 2 12 16,0 5-6-16,2 1-4 0,-2 8-6 0,-2 1-3 15,2 18-2-15,0 9-2 0,0 7-2 0,-5 19 4 16,1 3-2-16,0-5 0 16,-3-4 0-16,3-1 1 0,-3 8 3 0,1-10-1 15,-1-4-2-15,0 1-1 0,3-1 2 0,0 11 0 0,-1 0-2 16,3 0-1-16,-2 0 0 0,4 1 1 0,2-4 0 16,2 1 2-16,-1-4 0 0,3-3-4 15,1 1-2-15,2-3 3 0,-3 2-4 0,8 1 2 16,-1-8-1-16,2 3 2 0,-1-4-2 0,3 6-1 15,1 7 1-15,-3-1-1 0,-1 8-2 0,-1-1 1 16,0 9-3-16,-2 1 1 16,2 5-2-16,-8 3-3 0,-1 0 0 0,-4-2-4 0,0-2 8 15,-6-3-2-15,-1-8 4 0,-2 2 2 0,1-16 0 16,1 0 0-16,-2-13 1 0,0-6 1 0,1-16-1 16,-1-2-1-16,0-11 0 0,0 0 8 0,0-9-3 15,-2-5 1-15,0 1-2 0,0-3 1 16,0-15-3-16,-2 7-1 15,2 2-2-15,0-1 1 0,-2 3 4 0,2-2-3 16,0 4-1-16,-2 1-2 0,-3-6-1 0,-3-1-4 0,-3-5-2 16,-3 3 0-16,-6-1-3 0,-15-6-6 0,-7 4 6 15,-11 0-3-15,-4 7 5 0,-38 6-4 0,-44 12-1 16,-72 19-9-16,103 2-10 0,-11 1-46 0,-3-3-24 16,-14 0-158-16</inkml:trace>
  <inkml:trace contextRef="#ctx0" brushRef="#br0" timeOffset="160362.6104">8431 17806 4 0,'128'51'13'0,"2"-7"-8"16,7 0-7-16,-2-6-1 0,10-3-2 16</inkml:trace>
  <inkml:trace contextRef="#ctx0" brushRef="#br0" timeOffset="160639.6018">14920 14396 43 0,'7'-148'25'0,"-18"-4"-9"0,2-5-21 15,-24-2 4-15,4-2-1 16,-21-2 1-16,-3 2 7 0,-18 3 0 0,-2 5-6 0,-8-1 2 16,-1 9-2-16,-10-3 0 0,1 5-1 0,-6 1-21 15,0 8 10-15,0-3 0 0</inkml:trace>
  <inkml:trace contextRef="#ctx0" brushRef="#br0" timeOffset="168795.3013">20556 11287 54 0,'11'-5'71'0,"2"-4"-27"0,-2 3 8 0,2-5-18 15,1 6-13-15,1-3-13 0,3-3-1 0,-5 6-8 16,7-4-3-16,0-2 2 0,4 2-2 0,5-2 2 15,1 5-3-15,6-3 1 0,-1 0 8 16,2 0 6-16,3 1 0 0,9-1 6 0,-5 0 12 16,-5 2 5-16,-1 5-15 0,-1-2-14 0,5 4 6 15,2 0-7-15,14 2 2 0,1 0 3 0,-1-2-3 16,-1-2-2-16,0 2-1 0,3 0-3 16,4-2 2-16,8-1 1 0,-3 3-4 0,-5-4 3 15,-7 4 2-15,5-7-3 0,2 3 1 0,6 0 1 16,-12-1 2-16,-1 1 6 15,-11-1 3-15,-2 3-4 0,0-2 1 0,1-1-3 16,-4-1-1-16,-3 4 2 0,-7-1-2 0,-7 1 5 0,-6 2 0 16,-3-2-2-16,-6 2 8 0,-5 0-1 0,3 0 2 15,-5 0-2-15,-11 0 1 0,5 0-1 0,0 0 2 16,1 2 4-16,1-4-11 0,7 2-17 16,-5-2-7-16,0 0 2 0,-9-3 6 0,-2-1 1 15,2 1 3-15,-9 1-2 16,-6-3 0-16,-2 3 2 0,-10-1-3 0,-3 1 2 15,-21 2 1-15,-6 2-3 0,-2 2-1 0,-34 2-4 0,1 3 4 16,-27 6 2-16,13-2 0 0,-24 5 4 0,69-8-3 16,-1-1-1-16,9 2 1 15,-2-5 0-15,-4 3-1 0,0 2 1 0,13-5 0 0,2 3 1 0,9-3 2 16,4 3-2-16,2-5-1 0,1 5 2 0,4-5 1 16,2 0-2-16,7 0 1 0,0 0-1 0,10-2 3 15,3 0-2 1,7 3-7-16,-1-1-7 0,14-4-2 0,-2 2 5 0,-9 0 14 0,6 2 1 15,7-2 2-15,5 0-3 0,1 0 0 0,5 0-1 16,9 0 0-16,7 0 1 0,6 0-2 16,4-5-2-16,32 3 2 0,-3-2 0 0,0-1 2 15,27-3 1-15,-5 1-2 0,29-2-2 0,-25 5 2 16,-15-3-2-16,-10 0 1 0,-8 1 1 16,14 1 2-16,-11 3-1 15,-18-2 0-15,2 2 4 0,-17-1 1 0,-5 1-2 0,-8-2 3 0,-5 4-2 16,-7-2 7-16,-2-1 10 0,-8 3-9 15,4 0 3-15,-5 0 0 0,-2 0-6 0,-13 0 4 16,2 0-7-16,5 0 2 0,-1 0-10 0,10 0-4 16,-7-2 2-16,-7 0-1 0,-2 0 1 0,0 0-2 15,-7-3 2-15,-4 1-3 0,-4-1 4 16,-7 1-1-16,-7 2-2 0,-2-3 1 0,-17 3 2 16,3 0-9-16,1 2 8 0,2-2-4 0,-2-1-3 15,-18 3-4-15,3 3 5 0,8-1 3 0,7 0-2 16,9 0-15-16,8 3 0 0,7 1 7 15,9-3 1-15,11-1-4 0,3 2 7 0,3-4-14 16,14 0 21-16,-13 2 8 16,4 1 7-16,6-1-8 0,3 0-2 0,11 0-1 15,-3 3 0-15,10-5 0 0,6 2-1 0,7 0 2 16,2-2-1-16,24 0-1 0,-2-2 4 0,4 0-4 0,-2-1 2 16,0-1 3-16,22 0-1 0,-13-3 3 0,-11 3 1 15,-6-3-2-15,-10 3-1 0,-8 1 0 0,-5-1-3 16,-6 2 5-16,-9 2-2 0,-9 0 1 0,-5 0-2 15,-1 0 4-15,-1 0 1 16,-15 0 5-16,7 0-5 0,-1 0 1 16,3 0-1-16,6 0-4 0,-4 0-2 0,-4 0-3 15,0 0-3-15,-10 0 1 0,-1 2 2 0,-9 0 0 0,-3 0-1 16,-6 1 2-16,-6-1-1 0,-6 2-1 0,-21 1 2 16,0 1-3-16,-2-1 4 0,-1 1-4 0,-25 3-1 15,3-2 3-15,-26 1 1 0,18 1-19 16,18 2-44-16,8-2 13 0,2 2-15 0,-6 5-60 15,7 1-49-15</inkml:trace>
  <inkml:trace contextRef="#ctx0" brushRef="#br0" timeOffset="169967.1655">12263 16208 17 0,'14'9'105'0,"-6"-5"-72"0,-1-2-29 0,0-2-22 15,-1 0 8-15,-1-2-2 0,1 2 3 0,3-2 4 16,0 0-1-16,2 0-9 0,2-1 16 15,0-1-2-15,5 0 0 0,-2-1 6 0,1 1 22 16,-1 1 8-16,1-1-5 0,1 2-1 0,2-3 0 16,2 1-9-16,0 2-10 15,4 0 0-15,1 2-5 0,6-3-1 0,2 3-2 0,11 3 1 16,1 1-1-16,-1 0-3 0,0 7 2 0,-2-2 2 16,3 0 2-16,12 2 13 0,5 0 12 0,5-2-18 15,-1-5 2-15,-6 1-5 0,4-1 0 16,0 3 4-16,13-7-4 0,-4 0-6 0,2 2 6 15,-2 0 1-15,14-2-1 0,-1 0-2 0,9 2 0 16,-2-2 0-16,4-2 1 0,0 2 2 16,5-2-2-16,-3 2 3 0,1 0 1 0,-1 0-1 15,-2 0 0-15,-2 0 3 0,0 2-4 0,-2 0-2 16,4-2 4-16,-2 3-1 0,2-1-2 0,1-2-1 16,-1 0 3-16,2-7-2 0,-1 3 4 15,1-7-3-15,0-2 1 0,-4-12-3 0,5 3-2 16,-1-4 0-16,-4-1 0 15,2 1 0-15,-10-3 4 0,1 5-1 0,-11 0 9 16,-1 4-5-16,-10 0-2 0,0 5-6 0,-10-1 5 0,-1 3-4 0,-9 4 2 16,-8 0-4-16,-9 1-2 0,-5 1 0 15,-3 2 1-15,-1-1 2 0,-7 1-3 0,0 1 5 16,-4 2 1-16,-2-3-1 0,-2 3-2 0,2 0 2 16,-5 0-2-16,1 2 2 0,-14 2-4 0,4-2 1 15,3 0-2-15,0 0-1 0,0 0-4 16,2 0-1-16,0 0-3 15,0 2-5-15,-3-2-4 0,1 0 10 0,7-2-20 0,-5 2 9 0,0-2-20 16,-5 0-8-16,1-3-18 0,-5 3 11 16,-2-2-23-16,0 1-26 0,-7 1-38 0,-1 2-63 15</inkml:trace>
  <inkml:trace contextRef="#ctx0" brushRef="#br0" timeOffset="170311.9415">16437 15374 357 0,'-9'3'76'0,"1"-3"-3"0,-1-5-37 16,2-6-17-16,1 0-9 0,1 0-1 0,1 2-10 16,2 3-2-16,2 1-3 0,4 5-5 0,0 0-12 15,-1 0 11-15,-6 0 14 0,3 0-1 0,0 5 0 0,0-1-1 16,5 5-2-16,4 2 2 0,2 4 1 0,4 3-1 15,3 6 0-15,8-2 1 0,3 7 0 0,15 9 0 16,-2 1-1-16,2 3-1 0,-2 4 3 0,17 18 6 16,-6-4 0-16,20 15-1 0,-7-13-1 15,-4-14 1-15,-7-8 4 0,-4-3 2 0,-3-4-4 16,-8-2 5-16,0-2 3 16,-7-5 0-16,0-4-2 0,-2-2-10 0,-3-3-1 0,-8 0 1 0,0-1-5 15,-7-1-1-15,-2 2 2 0,-6-1 3 16,-5 1-1-16,-7 3-2 0,-6 4-4 0,-14-2-5 15,-4 6-19-15,-10 3-19 0,-21 8 1 0,-7 3-15 16,-1 4-38-16,-23 7-42 0,21-7-48 0</inkml:trace>
  <inkml:trace contextRef="#ctx0" brushRef="#br0" timeOffset="189748.8557">3391 7179 20 0,'9'4'84'0,"-2"-1"-10"0,1-3-13 15,-1-3-15-15,-3 1 9 0,1 0-27 0,1-2 1 16,-1-3-13-16,1 3 2 0,-3-3-4 15,3 3 3-15,-4-3-3 0,1 3 0 0,-1-3-7 16,-2 3 8-16,2-1-10 16,-2 1 0-16,0-1 2 0,-2 1-7 0,-3-1-3 15,3-1-3-15,-9 4 4 0,0-3-3 0,-2 3 2 0,-9 0 0 16,-2 2-3-16,-1 2 6 0,-3 0-1 0,-1 0 1 16,0 1-1-16,-8-1 1 0,-1 2 2 0,3-4-1 15,-2 5 4-15,1-3-1 0,-3-2-1 16,3 0 0-16,-1 0-2 0,-5 0-1 0,-2 0 0 15,9 0-1-15,4-2 1 0,2 2-3 0,5-3 4 16,0 3-3-16,-1-2 2 0,-1 0 1 16,2 2-1-16,-3 2 0 0,3 0 0 0,2 1 1 15,4-1-2-15,1 2 1 0,1 1-1 0,3 1 0 16,2 1 0-16,-2 2 0 0,2 2 1 0,2 0-1 16,0 0 3-16,2 2-2 0,-1 0-3 0,5 1 3 15,-3 1 0-15,1 0 0 0,5 3-1 16,0 0 1-16,0-1 0 0,0 1 0 0,3 2 2 15,-1-3-2-15,4 5 1 16,-3-2 2-16,1 5-2 0,5 3 0 0,0 3 1 0,-7 7-1 16,2-1 2-16,1 3-2 0,-1 2 0 0,5 2 7 15,-5-5-2-15,3-1-1 0,-5 2-4 0,-2-1 2 16,0 5-2-16,-2 5 4 0,2 4 2 0,0-2 3 16,0-1-5-16,2-3 0 0,0-1-3 0,1-4 2 15,-3 8-1-15,4 3 2 16,-4 5-6-16,4-1 2 0,-1 0 2 15,3 3 2-15,-1-3-3 0,-3 7 1 0,2 11-3 0,1-4 0 0,1-12 0 16,-4 1 1-16,3-5 0 0,-5 0 1 0,4 7 1 16,-4 2-1-16,0-5-1 0,-6 1 4 15,3-5-3-15,-3 2 0 0,-1 5-2 0,-2 2 4 16,5 0-2-16,-7-5 3 0,4-4 1 0,3-2 2 16,-7 2-5-16,0 3-1 0,0 4 4 0,9-1-6 15,-7 3 0 1,7-6 2-16,-1 5-3 0,-1-1 2 0,2 7-2 0,2-3-1 0,0-7 3 15,2 1-2-15,-2-3 1 0,4-2-1 0,-8 5 2 16,2-3-1-16,0 3 0 0,-1-3 0 16,3-2 1-16,-6 0 2 0,4 2-1 0,-5 3-3 15,7 0 5-15,0-10-2 0,4-6 2 0,-1-4 2 16,5-7-3-16,-5-2 0 0,5-5 1 0,-3 3 0 16,4-2-2-16,-3-1-2 15,1-2 1-15,2-2-1 0,-3 0 0 0,5-4 0 0,-4-3 2 16,0-1-2-16,-3-6 7 0,3-1-1 0,-1 2-1 15,-6-2 1-15,5-3-2 0,-3 0 3 0,2-1 2 16,-2-1-2-16,3-2 1 0,-1 0-1 16,3 0 0-16,2 0 1 0,2-2-2 0,2-1-1 15,7 1-2-15,-5-2 0 0,5-1-3 0,4 1 0 16,-2 0 0-16,3-1 0 0,-1 1 1 0,2-1-1 16,5-1-2-16,7-1 1 0,-3 5 1 15,5 0 0-15,2 2-2 0,-1 0 4 0,10 0-3 16,-9 2 1-16,2 0 2 0,-4 2-3 0,2-1 3 15,4 1-1-15,0 0-2 0,1 1 4 16,1-3 0-16,-8 0-3 0,-3 3 0 0,-8-1 2 16,-3 1-4-16,-1 1 2 15,-5-1 0-15,2 3-2 0,-9-1 3 0,0-3-2 16,-4 1-2-16,2-1 2 0,-7 3-8 0,3-3-4 0,-3 1-21 0,1-3-49 16,-1 0-1-16,1 2-111 0,1 1-150 15</inkml:trace>
  <inkml:trace contextRef="#ctx0" brushRef="#br0" timeOffset="191045.6866">6343 7177 147 0,'-11'22'115'16,"0"-4"-85"-16,-2-5-17 0,2-4-2 0,2-5 23 15,-2-2-14-15,5 0-4 0,-1 1-13 0,3-3-15 16,-1 0 7-16,3 0-6 0,2 0 9 0,0-3-6 16,0 1 5-16,4 0 3 15,1 0-4-15,1 0 20 0,1-1-2 16,4-1 2-16,2 2-8 0,5-3-1 0,2 1 2 15,6 2-5-15,16-5 2 0,0 3-3 0,4-3 4 16,-2 3 2-16,7-3 1 0,-2-2 3 0,17-2-1 0,0-4 0 16,18-3-2-16,-12 0 7 0,-12 7-2 0,-16-2-2 15,-4 4-7-15,-9 1 2 0,0 1-3 0,-1-2 0 16,1 0 1-16,-2 3 0 16,0 1-1-16,-5-1-2 0,-2 1-2 0,-9 3 1 15,3 0-3-15,-10 2 3 0,3 0-4 0,-2 0 4 0,-3 0 0 16,-2 0 2-16,3 0-1 0,-3 4-3 15,-2-1 2-15,4 1 0 0,-4 5-3 0,5-3 2 16,-1 8 1-16,-2-1-1 0,3 2 0 0,-3 5-1 16,2 4 2-16,1 5-3 0,-5 2 2 0,4 0 0 15,-4 13-1-15,-2 0 2 0,2 0-3 16,0 0 3-16,0 2-1 0,0 16 1 0,4-2 2 16,-1 1 0-16,1-5 0 0,3-4 3 0,-3 1 0 15,5-2-3-15,0 4 5 0,-1 3-3 0,3-3 0 16,0 0-4-16,0 0 2 0,3-4-3 0,-1 4 3 15,-2 0 2-15,2 7 0 0,-2-1-4 16,2 3 3-16,3-6-3 0,-3 1 2 0,-2 5 0 16,-9 11 0-16,1-2-3 15,1-7 1-15,-6 0 0 0,0-4 0 0,-3 4 1 16,1 9 1-16,4-4-1 0,-2-10 1 0,4 1 2 0,2-5-1 16,-2 1 0-16,5-1-4 0,0 2 3 0,1-1-4 15,1-5 2-15,0-7 0 0,2 0 0 0,-4 1 0 16,1 1-1-16,1 5 1 0,0 0-2 15,2-2 1-15,0-1 1 0,-2-3-2 0,0-3 2 16,0 2-2-16,2 0 1 0,-3 5 0 0,1 2 1 16,-2-2 0-16,-3-3 1 0,3 1-3 0,-3-5 2 15,1 7 0-15,-1-1-2 0,1 5 1 0,-3 3-2 16,0-3 0-16,-2-2 0 0,4-5 0 16,1 1 1-16,-1-1-1 0,-2-1 2 0,1-3-1 15,-1 0 1-15,0-5-1 0,-2-3 2 0,0-5 0 16,2-7 1-16,0 0-1 0,1-4-1 15,-3-7 0-15,0 0 0 0,2-4 0 16,0-2 3-16,-2-1-2 0,0-1 0 16,2-1-1-16,-2 3 0 0,0-5-1 0,0 0 0 0,0-2 0 0,0 0-2 15,-2-6 6-15,2 1-2 0,0 1 6 0,-2 4 3 16,2 0-2-16,-2-2-1 0,2 2-3 16,0 0 2-16,0 4-4 0,-3-2 2 0,-1 0-4 15,0 1-1-15,-5-6 0 0,-4 1 0 0,2 2 0 16,-5 0-2-16,-4-4 2 0,-4 2 0 15,-2-1-1-15,-3 3 0 0,0 0 0 0,1 0 1 16,-3 0 1-16,0 5 0 0,-2-1-1 0,2-2 0 16,-11 3-1-16,2-1 1 0,-4 5-1 0,-2-2 1 15,-14 6 0-15,1 2 1 0,4 1-2 16,0-1 0-16,4 5 1 0,-6-4 0 0,-3 1-1 16,-6 3 1-16,0-5-4 0,2 1-1 0,6-5-5 15,6 0 4-15,1 0-3 16,-2-4-2-16,2-3 0 0,9 0 0 15,3-1 0-15,8-1-25 0,4 0-26 0,3 0-42 0,2 0-50 0,2 1-218 16</inkml:trace>
  <inkml:trace contextRef="#ctx0" brushRef="#br0" timeOffset="192574.5876">6886 7583 64 0,'-2'4'132'0,"-5"-6"-100"0,3-3-1 16,-7-1-19-16,2-1 9 0,0 0-1 0,0 1-9 15,0-1 2-15,3 3-8 0,-1-1-5 0,0 3-2 16,3-2-11-16,2 2 3 0,-3 2 6 0,3 2 0 16,-2-2 1-16,-1 4-1 15,1 3 1-15,0 2 2 0,-3 4 0 16,0 5-3-16,-2-1 4 0,1 5 0 0,1 2 3 16,-2 1 2-16,0-1 0 0,1 9 2 0,-1-2-1 0,2 0 2 15,3-5 0-15,-1 1 6 0,3-5-7 0,2-2 2 16,2-3 7-16,3 1 6 0,-1-5 4 0,7-2 3 15,-2 0-4-15,9-4-16 0,-5-3-2 0,13-4-2 16,3-2-3-16,2-2-1 0,2-3-1 16,-2-2-3-16,0-2 4 15,-3-2-3-15,-3 2 4 0,-1-2-1 0,-4-3-1 16,0 1 2-16,-5-3 4 0,0 3 1 0,1-5 2 0,-5 2 4 0,0 1-3 16,-5-3-4-16,1 0 0 0,-5-2-2 15,1 0 2-15,-6-2 1 0,1-1 14 0,-2 1-8 16,-1 0-1-16,-4-1-6 0,1 6-7 0,-1-1-6 15,-2 2-11-15,-5 5 0 0,1 4-6 0,-7 0-7 16,-5 12-14-16,-6 1-42 0,-6 9-3 0,-3 3 15 16,-2 6-113-1</inkml:trace>
  <inkml:trace contextRef="#ctx0" brushRef="#br0" timeOffset="193389.1984">7146 8733 89 0,'2'-19'71'0,"3"1"-9"0,-3-2-5 16,-2 0-12-16,0 3 18 0,-2-3-41 0,-1-2 1 15,-1 0 5-15,0 2 5 0,-3 2-9 0,0 3-6 16,1 2-4-16,-1 2 0 0,0 0-4 16,1 2-3-16,1 0-4 15,1 4-3-15,-3-1-3 0,3 4-2 0,0-1 2 0,-1 3 1 0,-1 0 0 16,-1 3 0-16,-2 1 0 0,-4 5 3 15,2 0-1-15,-5 4 0 0,-1 2 4 0,1 1-3 16,-6 15 4-16,0-3-4 0,2 3 3 0,1 2-2 16,-1 0 0-16,4 0-2 0,1 0 4 0,4 1-5 15,2-4 0-15,2-3 0 0,3-1 1 16,4-1-2-16,4-6 3 0,1 1 0 0,1-4 4 16,3-3-5-16,5 2 5 0,-1-6 1 0,0 2 3 15,2-2 4-15,3-5-3 0,-3 1 5 0,3-3 6 16,-2-2 2-16,1 0-9 0,1-7-9 0,2-1-3 15,0-3 0-15,2-5 0 0,0-1 1 16,2-6-3-16,0-1-1 0,5-13 3 0,-3 1 0 16,3-1-2-16,-3 0 0 15,-4-1 0-15,-2 5 2 0,-2 2 2 0,-7 2 1 16,-2 5-5-16,-5 2-4 0,-6 4-4 0,-2 3-22 0,-3 2-10 16,-6 0 0-16,-1 2-32 0,-8 4-52 0,-8 3-71 15</inkml:trace>
  <inkml:trace contextRef="#ctx0" brushRef="#br0" timeOffset="199482.4263">4774 12010 141 0,'8'-2'143'0,"-3"-3"-72"0,-5-1-20 0,2 3-23 15,-4-1 12-15,2 2-11 0,0-3-4 16,-2 3-17-16,2 0-1 0,-3 0-8 0,3 0-1 16,0-1 2-16,0 3-2 0,-2 0 2 0,2 0-2 15,0 0 2-15,-2 0-2 0,2 0 1 0,0 0 0 16,0 0 1 0,0 0 1-16,0 0-6 0,0 0-3 0,0 0 6 15,0 3 3-15,0-1 2 0,0 0 7 0,-2 2 11 0,0 3-7 0,-1 2-1 16,1 4-6-16,-2 5-5 0,2 2 3 15,-5 2 3-15,2 13 1 0,1 2-5 0,0-1 0 16,1 1 2-16,3 1 0 0,3-1-5 0,-1 3 1 16,0-3-1-16,0 3 4 0,0 11 4 0,3 2-1 15,2-3-4-15,-7 5 9 0,0 9-3 16,0-9 0-16,0-2 3 16,-5-11-8-16,3-2 3 0,-3-3 1 0,1-1-6 15,2 1 2-15,-3-1-1 0,3-6-4 0,2 1 6 0,0-4-7 0,2 1-1 16,-2-3 1-16,5-3 2 0,-5-5-2 0,4-1 1 15,-2-1 1-15,1-6-3 0,-3 2 3 16,4-2-2-16,-4 0 2 0,0-3 0 0,5 1 0 16,-5-3 0-16,0-2-1 0,0 3-7 0,0-3-12 15,0-2-23-15,0 2 12 16,-5 1-19-16,5-3 1 0,-2 4-30 0,-3-4-45 0,3 4-119 16</inkml:trace>
  <inkml:trace contextRef="#ctx0" brushRef="#br0" timeOffset="202593.2853">4756 12120 57 0,'0'-13'42'0,"-2"2"10"15,-1-2 9-15,3 2-27 0,0-3-17 0,0 3 0 16,0 0 2-16,0 0 3 0,0 0-17 16,-2 0 14-16,0 0-1 0,2 0 3 0,-4 2-6 15,1-2 1-15,1 0 19 0,-2 3-5 0,-1-1-6 16,3 0-1-16,2 0-4 0,-6 5 3 15,3-3-8-15,1 3-4 16,0-1 0-16,0 1-7 0,0 4 2 0,2 4-5 0,0-2 0 0,0 1-5 16,0-3-7-16,0 0 2 0,0 2-3 0,0-4 6 15,-3 2 5-15,1 0-2 0,2 2 10 0,-4 2-2 16,2 5 1-16,-5 2 1 0,0 2 0 16,-1 7 1-16,-4 0-4 15,4 4-2-15,-10 1 5 0,0 1 3 0,-4 14-6 16,2-5-4-16,1-2 0 0,3-4 0 0,1-3 0 15,4-2 1-15,0-4-1 0,2-2 0 0,2-3 2 0,1-1-1 16,3-6 1-16,1 1-1 0,-2-2 2 0,8-5 0 16,-4 0 1-16,0-2 5 0,0-2 2 15,0 2-4-15,2 0 1 0,-2 0 2 0,-2 2 2 16,2 3 9-16,0-5-8 0,-4 2-1 0,2-2-9 16,2 0-2-16,0-2-1 15,0-3-2-15,2 1-5 0,2-7 6 0,-2 2 0 16,5-6-4-16,0-1 5 0,2-2 0 0,2-1 0 0,0-1 0 15,2-2 2-15,0 2-2 0,0-2 0 0,0 2 0 16,1 0 1-16,3-6 0 0,-3 4 1 0,1 0-1 16,-4 4-5-16,2-2 6 0,-4 5-4 0,0-1-2 15,2 1-3-15,-7-1 7 0,3 3-1 16,0 0 2-16,-3 0 0 0,0 2 0 0,1 2 1 16,-1 0-1-16,-2 2 0 15,-2 3-1-15,3-3 2 0,-1 3-1 0,0-3 0 0,0 3 1 16,0 2-2-16,-2-5 2 0,3 5-1 0,-1 0 1 15,-2-1-1-15,0 1 1 0,0 2 1 0,-2 2 0 16,-1 1-2-16,6-6-2 0,-1 1 0 16,-2 2-2-16,0-2 0 0,0 0-5 0,2 2 7 15,-2 0-5-15,0 0 6 0,0 0 1 0,0 2 0 16,2 0-1-16,0 3 1 0,1-1 0 0,1 1 0 16,1 1 0-16,-1 3 0 0,0 2 1 15,3 0-1-15,0 2 1 0,1 0 1 0,1 1 1 16,2 1-2-16,-2-2 0 0,2 3 1 0,-2-1 1 15,2 1-1-15,4 1 0 0,-6 1-2 0,4 0 2 16,-4-3 0-16,2 0 0 0,0 1-1 16,0-1-2-16,0-1 3 0,0-1-2 15,0 0-1-15,0 0 2 0,0 3 1 16,0-5-4-16,0 2 2 0,0-4 1 0,-2 4 1 0,0-4-3 0,0 2 2 16,-2-5-3-16,-1 3 3 0,3-2 0 0,-5-1-2 15,3 1 0-15,-5-3 2 0,3 1-1 16,-1-1 2-16,-2-1-4 0,0 1 5 0,1-2-3 15,-3 0 0-15,0-2 2 16,2 0 1-16,-2 3 13 0,-5-8 9 0,3 3-8 16,0 0 5-16,0 0-9 0,0 2-6 0,4 2-2 15,0 0-2-15,0-2-6 0,-4 0 1 0,0 0-2 0,-3 0-1 16,1 0 4-16,-3-2-2 0,-4 2 0 0,3-2 1 16,-8 2 2-16,3 2-1 0,-3 0-6 15,-1 0 3-15,-1 3 0 0,-4-1-2 0,2 0 5 16,0 3 2-16,1-3-2 0,-6 3 2 0,5-3 0 15,5 1-2-15,-5-1 2 0,5 1-3 0,2-5 1 16,2 2 2-16,0 0 0 0,2-2-2 16,0 0 0-16,2 0 0 0,-2-2 0 0,3 2 1 15,-3-2 1-15,2 2-1 0,-1-3 0 0,1 1-1 16,0 0 1-16,1 2 1 0,-1-2-1 0,0 0 0 16,1 2-2-16,4-3 2 0,-7 3-2 15,4-2 3-15,1 2 0 0,2 0-1 0,-3 0-1 16,8-2 0-16,-8 2 2 15,3 0-3-15,0 0 2 0,2 0-5 0,-2 0 3 16,2 2-5-16,0-2 6 0,-3-2 1 0,3 2 1 0,0 0-1 0,3 0 0 16,-3 0 0-16,0 0 2 0,2 0 0 15,-2-2-3-15,0 2-2 0,0 0 2 0,2 0-1 16,0 0 2-16,0-2 0 0,3-1-2 0,-1-1 2 16,5 2 1-16,0-3-1 0,2-3-9 0,0 1 2 15,0 0 2-15,2 1 1 0,0-3 0 16,1 2 5-16,-1-2-2 15,-2 3 3-15,2-1-3 0,-4 3 3 0,0-3-2 0,-3 3 0 0,3-1 3 16,-4 3-1-16,-1-2 1 0,0 2 4 16,-1-1 8-16,-1 3-5 0,0-2-7 0,0 2-1 15,-2-2-2-15,0 0-2 0,-2 2-2 0,0 0-1 16,-5-2-1-16,3 2 5 0,-1 2-1 0,-6-2 0 16,3 4 0-16,-3-2 4 0,0 5-3 15,-5 0 2-15,-2 4-3 0,1-3 3 16,-3 3-1-16,0 3-1 0,-6 1 1 15,1 1 1-15,1-3 1 0,4-2-4 0,5-2 4 0,4-1-2 0,-5-1 1 16,8-3 1-16,-1 1 0 0,7-3-1 16,-3 0-1-16,5-2-4 0,0 0 4 0,-4 2-1 15,2-2 3-15,-1 0-2 0,3 0 1 0,0 0-2 16,0-2 2-16,7-2 1 0,0-3-2 0,1-2 2 16,6-2-2-16,-1 0 0 15,4-4-5-15,1-3 8 0,4 1-5 0,-2-5 4 0,4 0-2 16,5-5 1-16,0 5-3 0,-5-2 5 0,-2 4-1 15,-4 5-2-15,-1 1 6 0,-6 1 3 0,-2 4 2 16,0 3 1-16,-5-1-3 0,5 5 0 16,-9 2-5-16,0-2-6 0,2-3 3 0,-2 3-3 15,0-2 1-15,0 4-4 0,-2-3 7 0,2 1-7 16,-7 2 2-16,1 0-1 16,-1 0 1-16,1 2 1 0,-3 3 1 0,-7 1 1 0,1 1-3 15,-1 4 4-15,-3 2-1 0,-1 3-1 0,0 1 1 16,-4 1 0-16,-7 6 0 0,2-2 3 0,7-6-5 15,0-1 3-15,4-2 0 0,5-2 1 0,2-4-1 16,5 0 0-16,-1-5 2 0,3 2 0 16,-1-2-3-16,3 1 2 15,0-3-1-15,0 0 1 0,2 0-3 0,0 0 0 16,2-5 0-16,4-4 0 0,1 1 0 0,4-6 1 0,2-1 1 0,5 0-1 16,-5-3-1-16,2 0 0 0,3 1 1 0,0-1 1 15,-3 3-1-15,1-3 0 0,-1 2-1 16,1 3 1-16,-5 0 0 0,2 0 0 0,-4 4 1 15,-1 0-1-15,1 3 2 0,-4 1-2 16,1-2 2-16,-4 5 5 0,1 0-2 0,1-2-2 16,-4 4 4-16,2-3-7 15,-2 1-3-15,0 2-1 0,-2 0-1 0,2 0 4 0,-4 2-1 0,-1 1 1 16,-4-1 1-16,3 2-1 0,-5 5 0 16,-2-2 3-16,2-1-3 0,-3 5 1 0,1-2-1 15,0 0 3-15,0 0-4 0,2 0 5 0,2-1-3 16,-2-3 0-16,4 1 2 0,1-1-3 0,1-1 0 15,-2 1-1-15,5-3-4 16,0 0 0-16,-2 0 2 0,4-2 2 16,0 3 2-16,0-3 1 0,2 0-1 0,2-3 0 0,5 1-1 0,-4-2 1 15,6-1 2-15,0 1-4 0,0-3 2 0,0 3 1 16,-3-1-3-16,6 1 2 0,-8 2-2 0,1-3 0 16,2 3-1-16,-5 0-2 0,1 2 3 15,-1-2-2-15,0 2-2 0,-1 0-1 0,1 0 5 16,-4 2-1-16,2 2 6 0,-2 1-4 0,-2 1 1 15,0 1 0-15,-3 2 1 16,1 2 1-16,-3 2-2 0,1-2 0 0,-1 2 0 0,0-2 1 16,1 0-2-16,4-2 1 0,-5 0-2 0,5-5-5 15,-3 3 4-15,3-2 1 0,2-3 2 16,0 2 3-16,0-2-2 0,2 1 1 0,3-3 2 16,4 0-1-16,-3-3-1 0,8-3-2 0,-3 1 0 15,4-1-3-15,3-1-1 0,-3 0 2 0,0 1 0 16,1-1-3-16,-3 1 0 0,-2 1-1 0,0 3 0 15,-4 0 5-15,2 0-1 0,-3-1 2 16,-1 3-3-16,-1 0 4 0,-2 0 0 0,0 0 1 16,1 3 2-16,-3-1-3 0,0 2 2 0,-3 1-1 15,3-1-3-15,-4 0 2 0,4 1 0 0,0-1-1 16,-4 1 1-16,4-1-2 0,-3 0 2 16,1 1 0-16,2-1-1 15,-2 1-1-15,0-3 1 0,2 2-1 0,-2-1 2 16,2-1 0-16,-3 0-2 0,1 0 1 0,2 0 0 0,0 1 0 15,0-3-2-15,0 2 2 0,-2 0-1 0,2-2 1 16,2 0 1-16,-2 2-1 0,0-2 2 0,0 2-1 16,5-2 0-16,-3 3 1 0,2-3-3 0,1 0 3 15,1-3 0-15,3 1-2 0,-2 0 1 0,2 2-3 16,-1-2 4-16,-1 0-2 0,0 2 0 16,-1-3 0-16,-4 1-2 15,3 2 2-15,-3 0 0 0,0 0 2 0,3 0-2 16,-5-2 0-16,0 2-1 0,0 0 1 0,2 0-1 15,-2 0 2-15,0 0-4 0,0 0 3 0,0 0-2 0,-2 0-1 16,2 2 4-16,0 0-2 0,-7 1 3 0,5 1-3 16,-3 3 1-16,-1-3 0 0,-1 3 1 0,3 1-2 15,-1-1-1-15,-1 0 1 0,1-1 1 0,1 1 0 16,-1-3-1 0,3 1-1-16,-2-1 1 0,4 1 0 0,0-1 0 0,0-2 2 0,0 0 1 15,0 1-2-15,2-1 3 0,0 0-4 0,3 0 2 16,-1-2-1-16,1 2 0 0,3 1 1 15,-5-3-2-15,3 2 3 0,-1-2-3 0,-1 0 3 16,-2 2-2-16,3-2 1 0,-3 0-1 0,0 0 1 16,0 2 1-16,3-2-1 0,-5 0-1 0,0 0 0 15,0 0 0-15,2 0 2 16,-2-2-1-16,0 2-1 0,0 0 3 0,0 0 8 0,0 0 0 16,0 0 3-16,0 0-2 0,0 0-3 0,0-2-7 15,-2 2 1-15,2-2-4 0,0-1 0 0,-7 1 2 16,3-2-1-16,-1-3 1 0,-1 1-4 15,-1-1 4-15,0-2-2 0,-4 2 3 0,2-1-2 16,-2-1-1-16,3 0 1 0,1 2-1 0,0-1 2 16,1 1-1-16,1 3-1 0,1-1 0 0,2 1-1 15,-3-1 2-15,1 1-3 0,4 2 0 16,-2 2-6-16,0-2 0 0,2-1-4 0,0 3 10 16,0 0 2-16,0 0 3 0,2 3-2 0,2-1 1 15,3 2-2-15,-1 1 3 0,3-1-4 16,2 0 2-16,0 3 0 0,2 0 2 0,-1-1-2 15,1 1 0-15,0 2 0 16,-2-1-2-16,2-1 3 0,-2 2-1 0,0-2 1 16,-2-1-1-16,0 1 1 0,0-3 0 0,-3 3-1 0,3-5 2 0,-7 2 2 15,1 1-1-15,1-5 7 0,-2 2-2 16,0 0 5-16,1-2-2 0,-3 2 1 0,2-2 0 16,0 0-1-16,-2 0-7 0,0 0 1 0,0-2-3 15,0 2 0-15,0-4-2 0,-2-1 2 0,0-1-2 16,-1-1-1-16,1-2-2 0,-2 1 4 15,-3-4-2-15,1-1 2 16,-1 2-2-16,-4-2 0 0,2 2 0 0,0-2 1 0,-2 0 0 0,0 1-2 16,0 1 1-16,2 3 0 0,1-3 1 0,-1 4 1 15,0 0-3-15,5 1 0 0,-3 1-3 0,2 1-9 16,3 2 1-16,0 0-2 0,0 2 5 16,0-3 6-16,2 3 4 0,0 0-1 0,4 3 4 15,0-3-4-15,1 4 2 16,6 0-1-16,-2 1 2 0,0-1-2 0,2 1-1 15,0 1 3-15,2-1-2 0,-2 1 0 0,2-1 0 0,-2 1 1 16,2-1-1-16,-2 1-4 0,-2-1-12 0,0 1-13 16,0-1 6-16,-3-1-20 0,1 3-1 0,-3 2-7 15,1 2-18-15,-5 2-96 0,-5 4-96 0</inkml:trace>
  <inkml:trace contextRef="#ctx0" brushRef="#br0" timeOffset="205148.1536">3087 14424 124 0,'17'-2'150'0,"-10"0"-40"0,2-3-61 15,-7-1-25-15,-2-1-13 0,-2 1-6 0,-5-1 5 16,1-4-17-16,-3 4 1 0,0 1-5 0,-2-1-4 16,2 3-22-16,-6-1 3 0,-1 3-2 0,3 2-4 15,-5 2-14-15,1 3 41 0,-5 3 9 16,-9 8 4-16,0 6 1 0,-2 4 1 0,2 5 3 16,0 2-7-16,-13 16 2 0,7-3 3 0,1 3-2 15,1-10 1-15,0 8 2 0,4-14-1 0,13-9-3 16,1-4-1-16,6-5 1 0,4-2-24 15,7-4-58-15,0-2 84 0,0 0 7 16,7-3 3-16,4-2-5 0,6-2-5 16,1-4 4-16,8-1-4 0,5-3 3 0,2-4 2 0,5 4-6 0,6-3 5 15,-2 0 2-15,2 2-2 0,2 0 2 16,0 2 6-16,12 3 18 0,-10 2-12 0,-8 4-5 16,-7 5-2-16,-9 1 6 0,-4 1 6 0,-4 4 5 15,-8 3-6-15,-3-1 2 0,-1 3-7 0,-8 2 3 16,-3 2-6-16,-2 0-9 0,-4 2 0 15,0 0-6-15,0-2 4 16,-7 0-1-16,0-2-3 0,-4 2 1 0,0-4-1 0,-5 0 0 0,-4-5 1 16,0 2-2-16,-5-6 1 0,3 2-1 0,-3-6 4 15,3-1-3-15,2 0 4 0,7 1-2 16,-3-3 3-16,5 2-2 0,2-4-3 0,0 3-3 16,2-3 1-16,0 0-1 0,5 0-7 0,-5 0-20 15,4 0-64-15,5 2-43 0,-2 2-36 0</inkml:trace>
  <inkml:trace contextRef="#ctx0" brushRef="#br0" timeOffset="205580.6676">3638 13873 6 0,'-2'9'62'0,"0"6"-21"0,-5 1 29 15,-2 4-9-15,3 2-29 0,1 0-9 0,1 2-8 16,-1 0 19-16,5 3-13 0,0 1-9 0,0 3-1 16,3 2 4-16,1 2 10 15,5 12-8-15,0-1-1 0,4-4-6 16,-2-2-4-16,4-3-3 0,-1-4-1 0,-1-2 1 16,-2-4 3-16,-2-1 0 0,-3-2-1 0,1-2 0 0,-5-2-2 0,2 0-2 15,-4-7 0-15,3 0 0 0,-3-2-1 0,2-2 0 16,-2 0 1-16,0-2-1 0,0-3 0 15,0-2 3-15,-5-8-3 0,5-1 3 0,0 5-3 16,0 0-3-16,0-1-19 0,-4 8-41 0,4-3-34 16,-4 0-68-16</inkml:trace>
  <inkml:trace contextRef="#ctx0" brushRef="#br0" timeOffset="206201.3916">3276 14389 346 0,'11'37'160'0,"0"-6"-109"0,-4-11-51 0,-5-7-14 0,0-2-9 16,1-2-8-16,1-2 27 0,1-3 4 0,6-4-8 16,2-4-10-16,7-3 5 0,4-4 10 0,5-4 5 15,12-7-2-15,4-5 0 0,-1 1 1 16,0-1-1-16,0 3 8 0,0-5 2 0,9-6 0 15,-5 4-5-15,-8 3-4 0,-7 3 1 0,-2 1-1 16,-11 6-3-16,0 3 2 0,-5 2 0 16,-4 2 0-16,-2 4-3 0,0-2 5 0,-5 3 1 15,1 3 8-15,-1 1 12 0,-11 7-1 0,5-5-25 16,2-5 2-16,2 3 1 0,-4-2 0 0,2-1-1 16,-2 1 1-16,0-1 3 0,-3 1-1 0,1 2 1 15,2 0-2-15,-3-1-2 0,5 1 1 16,-2 0-4-16,2 0 4 0,-7 2-2 0,3 2-2 15,0 0 3-15,1 0 0 0,-1 3-1 0,0-1 1 16,-3 5 0-16,5 0 2 16,-5 0-2-16,3 4 2 0,-1 2 1 0,1 3 0 0,2 0 3 0,-3 4-3 15,3 0 4-15,0-2-1 0,2 2 1 16,0 0-4-16,2 4-1 0,0-2 0 0,3 1 0 16,1-8 1-16,1 3 3 0,2-4 0 0,-5-1 0 15,7-2-2-15,0 0 5 16,3-4-1-16,-1 0-1 0,4-4 6 15,-1-1-3-15,4-4-4 0,2 0 1 0,-2-7-2 0,4-2-2 0,0 1 2 16,-2-6 2-16,2-1 0 0,-2 0-3 16,0-5 0-16,-4 0 4 0,2-4 0 0,-5-3-2 15,-1 1 1-15,-6-1-3 0,-1 1-1 0,-3-1-1 16,-4-1-1-16,-2 1-2 0,-2 1 2 0,-3 1-4 16,-4 1 0-16,0 2-1 0,-2 2 2 0,-5 5-8 15,1 2 2-15,-1 2 2 16,0 2 5-16,1 4-4 0,1 3-2 0,-1 2-14 0,1 2-1 15,5 1-2-15,-6 5 12 0,6 1-1 0,-5 5-6 16,5 3-20-16,-2 3-21 0,4 2 6 16,0 2-38-16,0 1-17 0,5-1-4 0</inkml:trace>
  <inkml:trace contextRef="#ctx0" brushRef="#br0" timeOffset="206623.3161">4410 13862 257 0,'15'2'116'0,"-4"-2"-69"0,-2-4-32 15,-9 2 1-15,0-5-2 16,0 5-7-16,0 0-4 0,-7-3-11 0,7 5 0 16,-4 0-1-16,-7 2-6 0,13-4 5 0,0 2 3 0,-2 0 4 0,0 0 3 15,0 5-1-15,0-1 9 0,0 5 10 16,3 0 1-16,-1 4-3 0,2-2 0 0,1 4-5 15,1 1-1-15,-1 1-3 0,3 3-3 0,1 9-4 16,2-3 2-16,0 1 0 0,3-1-1 16,-3-2-2-16,0-1 3 15,0-4 8-15,-3 1 3 0,3-7-2 0,-4-2 0 16,0-2-1-16,-3-2 20 0,0-3 0 0,-4-4-3 0,0 0 7 0,0 0 2 16,3 5-37-16,-3-5-2 0,-3-5-2 15,1 1 2-15,-2-1 3 0,-1-1-5 0,-1-3 6 16,-5-2-3-16,0-2 3 0,-2 2-4 0,2-5 7 15,-7 3-2-15,2-2 3 0,1-1-3 0,2 1 1 16,0-1-5-16,-1 1 1 0,3 0-4 16,0-5-1-16,5 4 0 15,-1-4-6-15,3-6 9 0,1-1-6 0,6 3 1 0,1 0-6 0,3-2-2 16,4 1-1-16,2 1-18 0,2 4 0 16,5-2-3-16,2 4-31 0,-2 3-41 0,4 2-40 15,5 4-26-15</inkml:trace>
  <inkml:trace contextRef="#ctx0" brushRef="#br0" timeOffset="206794.6222">4926 13558 125 0,'0'26'92'15,"-5"-4"-85"-15,-1-2-21 0,1-7-1 0,1 0-4 16,-3-4-101-16</inkml:trace>
  <inkml:trace contextRef="#ctx0" brushRef="#br0" timeOffset="207186.2657">4879 13699 28 0,'0'4'108'15,"0"-4"-32"-15,-2 2-25 0,2 1-4 0,0-1-6 16,0-2-1-16,2 0-10 0,-2 2-2 16,5 0-11-16,1-2-8 0,1 0-2 0,4 0-2 15,2-4-1-15,5-1-3 0,4-1 0 0,4-5-1 16,1-2 2-16,-1-1-3 0,1-1 4 0,-1-5 1 15,-2 2 1-15,3-1 2 16,-5-3 9-16,-2 2-1 0,0-2 0 0,-3-5-3 16,-3 1 6-16,-6 1 0 0,-5 6-4 15,1 1-8-15,-6 3-5 0,0-1-2 0,-3 3 1 0,-4 0 1 0,3 2-3 16,-5 0-1-16,0 4 2 0,0 0-1 0,0 3-7 16,2 2 4-16,-2 2 0 0,2 0 3 15,0 4-1-15,0 3 1 16,1 2 0-16,-4 2 2 0,1 4 0 0,5-4-1 0,-5 5 0 0,2-1 1 15,-4 5-2-15,2 2 1 0,-5 11 3 16,1-4 5-16,4-1 2 0,-2 1 0 0,2-3-1 16,2-1-2-16,2-1-1 0,3 0 4 0,2-2-2 15,4 0-4-15,-2-2-2 0,4-2 4 16,5-1 1-16,0-3 13 0,2-3 0 16,2 0 8-16,2-5-5 0,1-1-13 15,10-5 4-15,-4-3-7 0,16-5-3 0,4-3-1 0,-3-5-3 0,6 1 1 16,-1-3 0-16,0 0-6 0,-2 1-13 0,0-1-14 15,-3 1-14-15,8-3-21 0,-8 4-16 16,-6 5-30-16,-6 5-51 0,-7 6-32 0</inkml:trace>
  <inkml:trace contextRef="#ctx0" brushRef="#br0" timeOffset="208232.4961">2619 15831 208 0,'-4'13'107'0,"-5"-6"-42"0,-2-5-33 0,5 0 1 16,-1-2 6-16,2 2-42 0,3-4-10 0,2 2 6 15,0-2 19-15,7-2 8 16,4-5 0-16,0 2 7 0,2-4-7 0,7-4 0 0,4-5-2 16,9-7 2-16,3-1-5 0,21-16 2 0,2-1-4 15,32-23-3-15,37-31-2 0,-9 6-4 0,37-30-1 16,-59 50-1-16,0 0 2 0,9-2 0 0,-2-8 0 15,8 1-1-15,3 3 6 0,-5-3-2 16,3 3 6-16,-1-3-2 0,3 5-1 0,2 0 1 16,2-3-2-16,2 3-2 0,5-4-2 0,-7 1-1 15,2 10-3-15,-6-1 0 0,-3 3 0 0,-6-1 1 16,-2 5 0-16,-12 1 0 0,-1 10-1 0,-12-2 1 16,2-1 1-16,-1 3 1 0,-1-2-1 15,-6 2 0-15,0 7-1 0,-16 2 2 0,-2 15-4 16,-9-4 0-16,-1 11 1 0,-12 5-1 0,-7 6 0 15,-8 0 0-15,-5 6 0 16,-6 1-1-16,-3 2 5 0,-2-1 4 0,-11 10-2 0,12-9-4 16,-8 2-2-16,-4 0-3 0,-4 2 3 0,2-2-3 15,-7 2 3-15,-4 3 0 0,-2-1 0 16,0 0 0-16,-5 3-2 0,1 0 1 0,-1 1 1 16,-2-3-4-16,0 4-3 0,-4-3-1 0,-9 3 3 15,0-2-1-15,2-3-4 0,2 1 2 0,-2-5 3 16,5 0 0-16,-3-3 5 15,-6-3-1-15,4-1-2 0,2-4-3 0,5-4-3 0,2-1-1 16,2-8-1-16,2 0-7 0,5-5 3 0,2-2 9 16,2-9 1-16,9 1 3 0,2 1 5 0,3 5-2 15,-1 5 1-15,0-1 0 0,1 7 0 16,1 0-3-16,-1 4 1 0,1-2 3 0,1 5-3 16,0-3 1-16,-1 5 1 0,-1 0-5 0,1 4-5 15,-4-2-4-15,3 2-5 0,-7 3 7 16,-1 1 0-16,-3 5 4 0,-8 5 6 0,-14 10 0 15,-12 11 1-15,-24 19 0 0,-4 3 1 0,1 1-3 16,-10 17 3-16,7-18-2 0,1 10 1 0,-3-3 0 16,-3 0 0-16,-3-2-1 0,1 2 0 0,-2-2 2 15,-1 6-3-15,1 1 2 16,-3-3 0-16,1 0 0 0,-3-8-1 16,5-1-4-16,-7-1-1 0,6 1-3 0,-4 3-3 15,1-3 5-15,1-3 3 0,0-4 2 0,5-3-4 0,4-1-1 0,1-6-4 16,3 2-1-16,-1-2 7 0,10 0 3 15,5-4 1-15,6-1 1 0,3-6 1 0,4 0-2 16,2-5 1-16,5-2-3 0,6-2-8 0,7-2-3 16,7 2 4-16,4-2 0 0,-2 2-2 0,4 0 3 15,4 2 5-15,-1 1 3 0,3 1-1 16,1 0 0-16,4 1 2 0,3 4-2 0,-3 0 1 16,7 2 0-16,-5 4-2 0,5 3 3 0,4 6 0 15,0 5-1-15,5 2 3 0,2 8 3 0,0 1-3 16,-1-3 0-16,-1-1 2 0,-3-5-2 15,3 2 1-15,-5 4 0 0,3 1 1 0,-3-1-1 16,2-1 0-16,-8-3-3 0,4-2 2 0,-2 2-2 16,-1 2 1-16,1 7 0 0,0 9 1 15,-5 2 0-15,3 4-15 0,-3 3-10 16,5-3-27-16,7 5-57 0,1 10-73 0,5-3-13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10:04.9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3082 4857 31 0,'5'5'87'0,"-5"-3"-62"0,-5 2-19 0,1-8 0 15,0 2-5-15,-1 2-3 0,-4-2-6 16,7 2-12-16,-7-3 8 0,5 3 3 16,0 0 3-16,1 0-3 0,-1 3 1 0,4-1 7 0,-5 0-2 15,1 2 25-15,2 3 7 0,2 0 9 0,0 1 7 16,0 6-5-16,0 1-18 0,0 5 2 16,0 0-11-16,-5 11-5 0,1 6 0 0,-3 3 2 15,1 4-3-15,-5 4-2 0,-7 19-4 0,3-4 0 16,1-10 3-16,1-4 0 15,4-9-1-15,5-10-1 0,-3-1 8 0,3-7 1 16,2-6-7-16,0-3 4 0,-1-7 5 0,3 3 12 0,0-4 1 16,-2-3 8-16,4-11-8 0,1 5 10 0,-3-1-15 15,0 3-25-15,0 4-2 0,-3-4-3 16,3-2 6-16,0-7 4 0,0 4-3 0,0-4-2 16,3-2 3-16,-3-5-1 0,2-2 1 0,-2-4 1 15,2-2-1-15,-2-5 0 0,2-2 1 0,0-14-1 16,-2 12-2-16,3-14 2 0,-3 5 0 15,-3 3 2-15,1 1-3 0,0 2 0 0,0 1 3 16,-3-1-1-16,1 5 0 0,4 0 0 0,-2 2 2 16,2 3-3-16,0 6 0 0,2 2 0 0,2 2 0 15,5 1 0-15,0 1-1 0,9 1 2 16,-1 6-1-16,3 2-1 0,-2 1-1 0,2 3 2 16,-1 8-2-16,1 1 2 0,2 5-3 0,-4 7 3 15,2 4 3-15,-5 7 3 0,1 6-3 0,-10 18-1 16,3 4 0-16,-4-2 1 15,-1-2-1-15,-4 11 1 0,2-13 1 0,3-11 0 0,1-9 2 16,-1-3-2-16,1-6 2 0,1-2 0 0,-3-7 1 16,3-2 3-16,-3-4 3 0,3-5 1 0,-3 3 4 15,1-1 3-15,-1-4-4 16,1-4-7-16,-1-1-9 0,3-4-2 16,-1-6 0-16,3-3 0 0,2-4 1 0,0-4 0 15,0 4 0-15,4-14-3 0,1-3 1 0,2 1-5 0,-1-6 1 0,5-7 2 16,7-19 2-16,-3 2 1 0,1 4 0 15,-3-9 2-15,-6 22 1 0,-7 16-2 0,0 11 0 16,-5 4 2-16,-1 4 6 0,-3 3 3 0,0 7-8 16,0 1-2-16,1-2-3 0,-3 3-3 0,0 4 4 15,4 0-2-15,-4 4 4 0,4 3-3 16,3-2 7-16,2 6 2 16,0 8 2-16,2 1-1 0,-2 2 2 0,-1 7-1 0,1 17-3 0,0 3-1 15,-2 1-4-15,-1 3 0 0,1-4 1 16,-3-1-1-16,-2-4 0 0,3 1-1 0,-5 10 2 15,0-9-1-15,2-11-1 0,0-2 2 0,-2-8-2 16,7-6 3-16,-7-1-2 0,2-5 1 0,-2-2-1 16,5-2-6-16,-3 0-13 0,0-2-10 0,2-3-8 15,1 0-11-15,-1 1-61 0,-2-3-41 16,7 2-62-16</inkml:trace>
  <inkml:trace contextRef="#ctx0" brushRef="#br0" timeOffset="519.4935">4026 4928 86 0,'-2'24'208'0,"0"-2"-123"0,-3-4-64 0,3-5-25 16,-2-2-5-16,1-2 1 0,1-3 0 15,0 1-1-15,0 0 8 16,2-1-1-16,0-1-2 0,2 4 4 0,0-3 2 16,3 3-3-16,1 2 2 0,1-2-1 0,4 2 10 0,0 0-3 15,4 0 3-15,3 0-1 0,2-4-6 0,11 1 1 16,-3 1-4-16,-1-7 4 0,-1 1 3 0,1-3 7 16,-3-5 2-16,-2 1 10 0,-2-3-6 0,-2 1-1 15,-1-5-13-15,-4-3-5 0,1-1 2 0,-1-1 3 16,-2 1 5-16,0-5-6 0,-2 5 1 15,0-7 1-15,-5 2-2 16,-2-2 0-16,-2 0 1 0,0 2-5 0,-4-2-3 0,-5 2-2 0,0 2 4 16,-4-1-2-16,0 5-3 0,-5 3 0 15,-2 2 5-15,-4 3-1 0,-3 6 1 0,1 4 0 16,0 5-2-16,-3-2 1 0,2 4 3 0,5 6 3 16,3-1 6-16,1 6-4 0,0 0 1 0,7 0-4 15,-2 2 0-15,6 0 0 0,-1 1 2 0,3-1 0 16,3 0-2-1,2 0 4-15,0 5-6 0,7 0 4 0,-1-3-1 0,3-2-1 0,0-4 3 16,6-2 3-16,1-3-1 0,4-1-3 0,4-3-4 16,0-5 0-16,7 1-2 0,0-5 0 15,0-2-2-15,0 0 1 0,-1-4-4 0,-1 1-4 16,0-1-22-16,-1 0-27 0,1 1-1 0,0 1-44 16,-3-2-24-16,-2-1-48 0</inkml:trace>
  <inkml:trace contextRef="#ctx0" brushRef="#br0" timeOffset="1504.5637">5005 4454 75 0,'7'0'172'16,"-3"-5"-96"-16,0 1-30 0,-4 0-9 0,0-3-5 15,0 7-20-15,-2-7-13 0,-7 14-9 0,5-5 1 16,2 0 3-16,4-4 2 0,2 2 3 15,-4 2 21-15,5 5 19 0,-3 0-9 0,2 1-16 16,1 6 19-16,-1 1-17 0,1 3 3 0,-1 4-5 16,-2 2-1-16,3 2-2 0,-5 16-4 0,-7-2 3 15,5 4 2-15,-3 0-3 0,-1 5 11 16,1-5-8-16,-1 2 4 0,-3-2-6 0,-2 11-3 16,2-6-2-16,3-5-2 0,1-2 0 0,-1-7 0 0,6-2-1 0,-3-6-3 15,1-3 0-15,2-4-2 0,-2-5 3 16,2-4-2-16,0 2 1 0,0-6-1 0,0 0 2 15,0-3-1-15,-2 1 2 0,2-3-1 0,2-13 2 16,-2 6-5-16,0 8-9 0,-2-3-33 0,0 0 4 16,-1-5-7-16,1-2 10 0,-4-4-1 15,1 3-30-15,-2-3-24 16,1-7 11-16,-3-2-22 0,-2-2 6 0,2-2 70 0,-4 0 28 0,2-3 36 16,-4 7 24-16,1-6 14 0,1 6-29 0,-9-4-7 15,4-1 15-15,-1 10-4 0,3 0-17 16,3 4-9-16,0 2-13 0,4 2-9 0,2 3-3 15,3 2 10-15,2-1 2 0,-1 6 4 0,1-3-2 16,2 4 4-16,0 5-6 0,5 0 0 0,1 2-2 16,5 0-2-16,2 2-4 15,5 0 2-15,6 5-3 0,5-9 2 0,2 4 0 0,15 2-2 16,0-4 2-16,-1-4-2 0,-1-3 6 0,0-6 0 16,0-2-1-16,4-5-1 0,16-9 1 15,-6-4 6-15,-3-2 2 0,4-11-3 0,-12-1-2 16,-17 1 2-16,-5-2-4 0,-10-1-4 0,-2-2-4 15,-6 1-3-15,-3-3-1 0,1 0 1 0,-3 4-1 16,-4 1-4-16,0-1 2 0,-3 1 4 16,1 4 4-16,2 4 1 0,-3 1 5 0,3 6 4 15,-5 4 4-15,3 5 4 0,0 2-13 0,1 8-9 16,1-3-8-16,-2 1 7 0,2 5 1 0,-1 5 1 16,-3 4 3-16,1 2-2 0,1 6 1 15,-5 8 0-15,2-8 1 0,-4 5 1 0,5 3-2 16,-3 3 0-16,0 3 1 15,0 2 0-15,1 18 2 0,-1 4 1 0,-2-7 0 16,2 5 4-16,0 0-4 0,-2 16 3 0,0-10-1 16,2-6 3-16,0-9-5 0,3-4-1 0,1-9 0 0,1-3-2 15,-3-1 0-15,5-10 1 0,0-1-2 0,2-5 2 16,-2-2 1-16,-1-3 1 0,3-1-3 0,3-12 6 16,-1 3 0-16,-2-1 3 0,0 5 9 15,2-2-7-15,-2 0-3 0,0 6-9 16,-2-4-1-16,4-2 1 0,-2-2-5 15,2-5-4-15,-2 0 5 0,5 0-7 0,-1-4 1 0,3-5-11 0,4 1 13 16,0-5-2-16,4 0 6 0,3 0-2 16,2-3 5-16,0 1 0 0,4-9 4 0,-2 7-3 15,-5 1-1-15,1 3 0 0,-2 5 2 0,-3 3-3 16,-4 6 0-16,2 1-1 0,-3 3 0 16,1 4 1-16,0 4 1 0,0 3 2 0,0 4 0 15,0 2 2-15,-3 0 6 0,1 7 0 0,-1 0-2 16,-3 4-4-16,-1 0-1 0,-2 1-3 0,0 1 2 15,0-4 0-15,-2 0-3 0,2 0 2 16,-3 0-6-16,1-2-4 0,2-2 0 0,0-3-22 16,2-6 3-16,1 0 2 0,-3 0 2 0,4-3-8 15,0-4-5-15,3 1-21 0,2-1-10 0,4-4-60 16,5-1 40-16,2-1-44 16,2 0 104-16</inkml:trace>
  <inkml:trace contextRef="#ctx0" brushRef="#br0" timeOffset="1875.323">6182 4957 71 0,'25'-23'111'0,"-5"4"-42"0,-5-1-27 16,-2 2 12-16,-4 3-9 0,-2 4-11 0,-3 2 7 15,0 2-8-15,-4 1-19 0,3-1-3 0,-3 3 0 16,0 1-16-16,-3-1-1 0,-3 4 4 16,-3 0-3-16,-4 0 5 0,-3 2 3 0,-6 5-1 15,5-3-1-15,-5 5 2 0,-5 2 4 0,-2 2 5 16,3 3 5-16,-11 10-6 0,10-10 0 0,1 3-1 15,-5 12 2-15,4-6-5 0,3 3-3 16,4-1-5-16,5-5 3 0,2 2-3 16,4 0 4-16,2-4-1 0,5 0-1 15,0 0 2-15,4-5 1 0,2 1-1 0,3-1 3 16,2-8-2-16,4-1 2 0,2-1-1 0,3-3 0 0,-3-4 2 0,3 2 0 16,6-7 9-16,-2-2-8 0,3 3 4 15,1-5 2-15,-2 0-5 0,-2-3 1 0,0 1 1 16,-2 0-5-16,2-7 1 0,-2 0-5 0,-4 0 0 15,-3 5-3-15,-4-7-1 0,-3 2 0 16,-1-2-1-16,-1 0-1 0,-4 2-3 16,-2-4-5-16,-2 2 5 0,-5 0-11 15,-2 4-8-15,0 1-11 0,-5 3 13 0,1 3-22 0,-3 5 9 0,-2 3-39 16,0 3-81-16,5 0-31 0</inkml:trace>
  <inkml:trace contextRef="#ctx0" brushRef="#br0" timeOffset="2547.0089">6989 4939 47 0,'7'13'153'15,"-7"-2"-131"-15,2-6-13 0,-2-3 17 0,0-2 8 16,-4 0-17-16,4-2-12 0,-5-3-6 0,1 1 4 15,0-3-4 1,-1 3 2-16,3-1 1 0,-2 1-1 0,-1-1-3 0,-4-1 4 0,3-1 15 16,-3 1 5-16,0-3 5 0,-2 0-15 0,-2-2-5 15,2 0 0-15,-4077 0-2 0,8147-2 5 0,-4072-3 5 16,-3 3-1-16,1 2 3 0,2-2-8 16,-5 2-1-16,1 2-5 0,-1 2-1 0,-2 1 2 15,-9 3 3-15,3-1-2 0,-3 8 2 0,1 1-1 16,-3 4 1-16,2 2 7 15,-4 6-2-15,0 5-9 0,0 5 1 0,-7 13 6 16,7 1-5-16,4 1-1 0,5-2-2 16,4 0 0-16,5-3 0 0,6 1-3 0,2-3 0 15,5 0-1-15,2-4 3 0,2-2 2 0,5-5-2 0,2-2-3 0,0-4 2 16,4-5 0-16,2-2 6 0,1-4 5 16,1-3 3-16,6-6 4 0,5-3-3 0,3-8 3 15,4 0-4-15,3-7-6 0,1-2 2 0,-3-4 4 16,1-10-6-16,-6 1-2 0,-4-2-1 15,1 3-2-15,-4 1 1 0,1 0-4 0,-1 0-2 16,-2-2-1-16,0-5-1 0,0-8 3 0,-2-1-1 16,0-6-1-16,-3 2 0 0,1 3 3 0,-2 5-3 15,-5 12 1-15,0-2 1 0,-3 6 0 0,-1 1 1 16,-3 4-1-16,1 1 8 0,-3 6 5 16,2 1 0-16,-4 12-1 15,0-5-6-15,3 3-8 0,-1 1-5 0,-7 16 0 0,5-6-2 0,0-8 7 16,0 6 3-16,0 1-3 0,0 7 4 15,0 7-2-15,-2-7 11 0,2 6 6 0,-4 8-1 16,-1 1-6-16,1 7 4 0,-3 2-1 0,1 7-2 16,-3 0 3-16,-4 20-6 0,0-5-2 0,4-2-3 15,0-6 0-15,2-5-1 0,3-2-1 0,4-5 0 16,2-1 2-16,2 3-3 16,7-3-4-16,1-12-5 0,1 0-1 0,0-9-10 0,0-1-22 15,-4-3-3-15,2-2-33 0,0-3-13 0,2-1-67 16,-4 1-161-16</inkml:trace>
  <inkml:trace contextRef="#ctx0" brushRef="#br0" timeOffset="3238.5607">2921 5772 163 0,'-2'27'84'0,"2"-14"-16"15,-2-9-11-15,-7-4-30 0,5-4-4 0,-1-3 13 16,1 3-17-16,2-3-11 15,2 1-2-15,0 1-1 0,2-1 3 16,-2 1 1-16,7 1-1 0,-1 0-7 0,3-1 2 0,4 1 1 0,5-3 3 16,2 3 1-16,4 1 0 0,2 1 9 0,8-2-7 15,-1 4 5-15,22 0 0 0,0 0 5 16,4 2-1-16,10 0 3 0,26-2-4 0,4 5-4 16,29-5 1-16,-9 2-4 0,37-4 1 0,-59-1-5 15,14 1 0-15,-3-4 1 0,24-1-1 0,-2-4-4 16,9-2 2-16,0 2-2 15,-3-2 5-15,-1-1 0 0,2 1-1 0,-1 2-4 0,-6 0 1 16,1 2 0-16,-17 0 1 0,1 1-2 0,2 1 5 16,-3 5-3-16,-10 0-3 0,-3 2 2 15,-15 2-2-15,0 4-1 0,-6-1 2 0,-1 4-1 16,-17-3 1-16,2 3 2 0,-9 0-2 0,-2 0-3 16,0-1 3-16,0 1-4 0,-11 0 1 0,-5 2 0 15,-13-4-1-15,-2-1 0 16,-4 1 1-16,-7-3-1 0,-2 1 0 0,-5-3-1 0,1 0 3 15,-1 0 3-15,-13-4-1 0,5 2-6 0,2 0 2 16,-1-2-9-16,1 2 2 0,0 0-7 0,0 0-17 16,8 2-45-16,-6-2-26 0,-6 0 11 15,-3 0-69-15,-4 2-151 0</inkml:trace>
  <inkml:trace contextRef="#ctx0" brushRef="#br0" timeOffset="4109.3005">7653 5201 58 0,'-15'16'125'0,"1"-10"-49"0,1-8-61 0,2 2 1 16,5-4-21-16,-1-1 7 15,5 3-4-15,-3 0 1 0,14-9 2 0,-2 6 2 0,-7 3 3 0,0 4 9 16,0-2 4-16,2 3 0 0,0-3-2 0,3 2 6 16,-1 2-13-16,3-2 7 0,4 3-7 15,2-1 5-15,4 5-6 0,3-4-6 0,2 1 0 16,5-1 2-16,1-1-2 0,19 0 2 16,-3 1 0-16,7-5 10 0,4 2 5 0,-2-2-4 15,4 0-5-15,11-2 0 0,-8 2-2 16,-7 0-3-16,-5 0-2 0,-4 0 2 0,0 0-4 0,-4 0 0 15,0 2-2-15,-9-2 1 0,-3 2-3 0,-3-2 2 16,-6 0-1-16,-1 2-2 0,-2-2 1 16,-5 3 1-16,2-3-2 0,0 0-21 0,-2-3-42 15,2 3-25-15,1-2-26 0,-1 2-44 0</inkml:trace>
  <inkml:trace contextRef="#ctx0" brushRef="#br0" timeOffset="4391.4236">8678 5102 4 0,'-20'-11'102'0,"1"2"-42"0,1 0-10 16,0 1-31-16,3 1 7 0,2 3 2 16,2-1-4-16,0 1-1 0,2 4 7 15,-2-7-14-15,6 7 0 0,-1-2 3 16,4 0 1-16,-3 2-9 0,3-3-2 0,0 1-6 16,0 2-5-16,2 0-2 0,0 0-2 0,0 0 13 0,0 0-4 15,0 2 1-15,6 1-1 0,-1 1-2 0,3 3 4 16,3-3-5-16,3 1 1 0,1 3 0 0,1 3 5 15,-3-2 6-15,2 4 1 0,1 1-4 0,-3 1 2 16,0 3-2-16,-2-1-1 0,-2 1 2 16,2 8 0-16,-7-1 0 15,1-1 2-15,-5 0-5 0,-5-2 2 0,-1 0-1 16,-5 0-5-16,-5-2-3 0,-4 2 0 0,-4-2-2 0,-4-2 0 0,-1 2-1 16,-2-3-37-16,-4 1-8 0,2 0-101 15,-11 1-82-15</inkml:trace>
  <inkml:trace contextRef="#ctx0" brushRef="#br0" timeOffset="5239.9915">10175 4851 55 0,'-2'-5'81'0,"2"-1"-19"0,-2-5-17 16,0 4-11-16,0 0-6 0,-1-1 4 0,1 1-11 15,0 0-3-15,2 1-7 16,-2-1-3-16,0 1-4 0,2 1-2 0,0 1-3 0,0 1 3 0,0-3-5 15,0 4 0-15,2-1-1 0,0-1 3 16,5 0 5-16,1-3 3 0,8 3-4 0,4-5 1 16,4 2-2-16,5-2-1 0,15 1 0 0,4 1 2 15,-4 3 0-15,-2 4-1 0,-2 0 3 0,-3 4 1 16,-1 0 2-16,-3 5 0 0,-5 0 3 16,-3 4 2-16,-3-2 1 15,-5 5-4-15,-6 1 1 0,-2 10-5 0,-11-5 0 0,-2 6 4 0,-10 3-2 16,-3 2-1-16,-16 7 0 0,-3 0 9 0,-1-7-4 15,-1-2-3-15,-1-5 3 0,1 1-5 16,-8-3 2-16,2 2-4 0,4 1 2 0,5-5 0 16,6 2 4-16,-2-4-3 0,7 0 0 0,0 0-1 15,2 0-2-15,-2-5-2 0,1 3-1 0,-3-5-1 16,6 0 0-16,0-4 0 16,5 0 0-16,4-7-1 0,4 2 1 0,3-4 2 0,10-4 0 15,-1 2 2-15,-7 6-2 0,2 1 11 0,6-3-1 16,5 2-3-16,5 1 0 0,4-3-5 15,4 0 2-15,-4 0-5 0,6 0 0 0,7-2-3 16,14-4-1-16,3 2 2 0,-1-3-4 0,-1 3 2 16,-1-2-2-16,-6 2-25 0,-1-1-48 0,-2 1 4 15,-5 2-55-15,-2 0-56 0,-1 2-45 16</inkml:trace>
  <inkml:trace contextRef="#ctx0" brushRef="#br0" timeOffset="5797.3401">11525 4751 41 0,'-16'-11'111'0,"-8"0"-49"0,6-2-8 16,3 2-7-16,2 2 7 0,0 1-31 0,4 1-18 15,4 5-9-15,-1 8-4 0,6 1 0 16,0-5 15-16,-2-2 4 0,-1 2 14 0,3 7 3 15,-2-2 2-15,0 8-10 0,0-2 0 0,0 9 1 16,2 5-8-16,-3-1-1 0,3 3-1 0,3 4-3 16,-3-2-2-16,2 15-2 0,0 1-2 0,-2-3 1 15,0 2-2-15,2-4 2 0,-2 4-2 16,2-4 1-16,1-2 1 0,-1 4-1 0,0-9 0 16,2-8 0-16,-4-8 3 0,3-1 9 0,-1-5 2 15,-2-4-2-15,0-2 4 0,2-9 0 16,-2 2 4-16,0-3-1 0,0 3 7 15,0-2-8-15,0 2-8 0,-2 2-10 16,2 1 0-16,0-6-1 0,0 1-1 0,-2-2-7 0,2-3 0 0,-3-4 3 16,6-2-4-16,1-3 3 0,0-3-3 0,1-1 3 15,4-2-4-15,-1 0 2 0,6-3 0 16,1 3 4-16,5-2 0 0,6-5-3 0,3 5 6 16,0 2-1-16,2 2 0 0,-3 9 1 0,1-4-2 15,-3 6 1-15,-1 2-4 0,-3 5 0 0,-5 2 4 16,1 5 4-16,-5 3 1 0,-2 3 3 15,0 5-4-15,-4 4-1 0,-1 0 2 0,-3 6-3 16,-3 0-1-16,-3 3 1 0,1 0 0 0,-2-3-2 16,-3-1 2-16,-2-6-4 0,3-1 7 15,-5-3-4-15,0-4 1 0,-5 1 0 0,-1-8-2 16,-8 0 1-16,-5 1-1 16,-4-7 2-16,-3-1 0 0,-16-3-3 0,5-1-3 15,3-4-5-15,8 4-14 0,6-1-23 0,11-1 4 16,5 2 1-16,2 3-5 0,4-1-72 0,2 1-134 0,5 4 121 15</inkml:trace>
  <inkml:trace contextRef="#ctx0" brushRef="#br0" timeOffset="6266.7211">12065 5047 314 0,'11'7'162'0,"-2"-5"-111"16,-5-2-24-16,1 0-12 0,-3-2-7 0,0 2-5 16,-2-3-5-16,-9 6-1 0,5-1-4 0,-1-2 0 15,3 0-1-15,7 0 10 0,-3 2-4 16,-2 2 1-16,2 1 0 16,-2 8 1-16,-4 0 7 0,4 3 4 0,-5 1-3 0,1 8-1 0,-3 3-5 15,-2 3 0-15,3 0-3 0,-3 0 3 0,5-3-1 16,-1-3 0-16,3-1 0 0,2-4 2 15,0-3-2-15,4-1 12 0,1-3-5 0,-1-2 10 16,7-4-3-16,-2-1-1 0,2-6 0 0,2 0-2 16,3-2-2-16,-1-4 1 0,-2-1 0 15,3-2-4-15,-3-2-2 16,0-4-3-16,0-1-1 0,-4-1-1 0,5-5-3 0,-3-3 2 0,0-1-1 16,0-3 0-16,0-2 0 0,0 3 0 0,0 1 1 15,-3 1 4-15,1 4 8 0,-2 4-2 0,-3 3-4 16,1 4-5-16,-3 2-2 0,-4 2-3 15,0 5-5-15,-1 2-5 0,8-4 14 0,-5 6 9 16,0 2 0-16,0 3 0 0,-2 6 1 16,-3-2-6-16,1 7-2 0,-3 4-3 15,-2 2 2-15,5 0 0 0,-1 0-5 16,-1 3-3-16,6-3-10 0,-2-2-6 0,4 5-10 16,2-3-8-16,1-4 9 0,3-5-9 0,4-4-43 15,1-4-42-15,2-1-89 0</inkml:trace>
  <inkml:trace contextRef="#ctx0" brushRef="#br0" timeOffset="6640.4601">12828 5038 100 0,'6'-2'181'0,"-1"-3"-104"0,-1 1-24 16,-1 0-3-16,-3 1-7 0,0 1-18 0,-5-2-11 16,3 2-10-16,2-1 0 0,-5 3-2 0,1 0-4 15,0 0 2-15,-7 0-1 0,2 0 1 16,-2 0-1-16,-7 0 3 0,-2 5-2 0,-4-1 0 15,-2 5-1-15,-1-2 1 0,1 4 0 0,-5-2 0 16,7 2 0-16,-1-3 1 0,1 3 2 16,4-2-1-16,-4 4-1 0,4-2 4 0,5-2 1 15,4 0 0-15,4 2 0 0,3-6 5 0,4 3-3 16,2-1-3-16,7 2-4 0,2 2 0 0,6-7-2 16,5 5 0-16,5-2 2 0,4 1-1 15,2 1 1-15,11 2 0 16,-2 0 1-16,-5 3 7 0,-6-3 8 0,-4 2 8 15,-8 0-6-15,-1-2-7 0,-5 2-2 0,-4-2-5 0,-7 5 2 16,1-7-3-16,-6 4-2 0,-3-2-2 0,-3 0 0 16,-2-2 0-16,-2 0-1 0,-3-1-2 0,-1-1 3 15,3 0-5-15,-1-3-34 0,-7 0-20 0,-2-4 1 16,2 0-19-16,4 3-76 0,-9-6-17 0</inkml:trace>
  <inkml:trace contextRef="#ctx0" brushRef="#br0" timeOffset="7234.8036">13937 4555 143 0,'-2'5'70'0,"2"-1"-27"0,0 0-53 15,-2 3 16-15,2-3 9 0,-5 3 14 0,1 0 3 16,-5 4 0-16,2-2 0 0,-2 6-4 16,-4 5 17-16,0 4 4 0,-7 14-19 0,-4 3-12 15,0 8-3-15,-5 6-2 0,-13 22-7 0,-6 0-1 16,-21 18-1-16,-4-11-1 0,-17 13-2 0,28-51-1 15,14 3-3-15,-1-12 3 16,5 1-4-16,2-1 2 0,5-1-7 16,4-3-10-16,4 0-13 0,7-5-17 0,7-1-37 0,4-3-16 0,2-4 1 15,2 0-69-15</inkml:trace>
  <inkml:trace contextRef="#ctx0" brushRef="#br0" timeOffset="7781.7355">14382 4767 136 0,'0'7'190'16,"0"-5"-96"-16,-6-4-45 15,-1-3-8-15,5 1-10 0,-3 1 8 0,3-1-20 0,0 0-4 16,-2-1-12-16,4 3-1 0,-3 0-8 0,1 2-2 16,2-5 9-16,0 5-3 0,2-4-3 0,3 4 4 15,4-4-3-15,6-1 2 0,5-1 2 0,4 1-2 16,3 1-4-16,4-1 5 0,2 3-5 16,2 0-5-16,0 4-6 0,-4 0 2 0,-2 7 12 15,-7 2 6-15,-7 0 2 0,-6 5 0 0,-7 6 1 16,-8 2 2-16,-12 5-3 0,-6-1 4 0,-7 1 4 15,-15 6 1-15,-3-4 1 0,3-4-3 16,4-5-3-16,4-3 0 0,3-5-4 0,6-3-3 16,10-5-1-16,5-3 2 0,3 1-4 0,7-2 0 15,-1-2-4-15,12-4-7 0,-5 2 12 16,3 2 0-16,-7 4-1 0,2-2 2 16,2 5 0-16,4-1 0 0,3 1-3 15,2 4 3-15,5 0-2 0,1 2 1 0,3 5-3 0,-2 0 3 0,4 1-1 16,-5 1 1-16,3 0-2 0,-7 0 3 0,3-2 4 15,-7-1 13-15,2 1 1 0,-7-5-1 0,1 0 3 16,-3 1 2-16,-4-3-5 0,-3-3-6 16,-1 3-9-16,-5-4-1 0,-5 0-1 0,-4 1-2 15,-4-3-1-15,-2-1 2 0,-5-2 0 0,-2-2 0 16,-3 3-2-16,3-8 1 16,-2 1 0-16,4-1-4 0,0-1 5 15,-2-5-12-15,2 2-26 0,5-2-32 0,-1 4 7 16,5 3-23-16,0 2-71 0,0 2-51 0</inkml:trace>
  <inkml:trace contextRef="#ctx0" brushRef="#br0">15128 4617 287 0,'-7'15'134'0,"-2"-4"-82"0,0-4 2 0,-2-5-30 0,2-2-2 16,1 0-20-16,1-2 0 0,3 2-9 16,-12-4-5-16,14 4 9 0,4 2 1 0,0 2 13 15,-2 3 9-15,0 4-11 0,3 7-2 0,-1 6-1 16,0 4-1-16,0 8-2 0,0 6 0 15,-4 15-1-15,0 2 2 0,-7-1-4 16,0-1 0-16,-8 14 0 0,-1-5-1 16,-2-7 2-16,9-4-2 0,2-10-1 0,3-8 3 0,1-13-3 0,1-4 2 15,4-2 2-15,0-5-2 0,0-4 6 16,0-3 7-16,0 1 8 0,0-5 1 0,2-11-2 16,0 3 14-16,-2 4-12 0,3-1-2 0,-3 8-9 15,0-3-12-15,0-4 0 0,2-3-1 0,2-1 1 16,3-1-1-16,-3-4 1 0,5 0-2 0,2-9 0 15,4 0-2 1,1-4 0-16,4-2-1 0,0-3 5 0,8-8-1 0,-1-1 0 0,1 5-1 16,-3 4-3-16,3 1 0 0,-1 3-5 0,1 6 8 15,6 1 0-15,-4 5-2 0,17 0 2 16,-8 4-3-16,-1 9 1 0,-3 2-1 0,-4 7 1 16,-5 2 3-16</inkml:trace>
  <inkml:trace contextRef="#ctx0" brushRef="#br0" timeOffset="9140.4552">15987 5051 234 0,'7'0'112'0,"-3"0"-63"0,-1-2 27 15,-3 0-28-15,0 0-25 0,0-3-16 0,-3 1 1 16,-8 4-11-16,7 0-4 0,0 0 1 0,1 0 5 16,6 0 4-16,1 4 3 0,-2 1 11 0,-2 6 0 15,-2 4-2-15,0 5-3 0,2 0-1 16,-7 9 0-16,1 1-5 16,-1 3-4-16,-2 3-2 0,0-1-2 0,1-2-3 0,3-2 3 0,1-5 1 15,2 1-3-15,2-5 2 0,4 0 6 0,3-7-2 16,1-1 5-16,6-3-3 0,1-3 0 15,5-3 0-15,4-5 1 0,3-5 2 0,1-1 1 16,5-3-2-16,7-6 3 0,2-5-3 0,-2 0 0 16,-3 0-1-16,-2-4-5 15,-4 0 1-15,-2-5-3 0,-5-2 2 16,-2-9-2-16,-4 1 3 0,-3 1-3 0,1 5 3 0,-1 2-2 0,-2 9 8 16,-2 5 10-16,-6 3 2 0,1 8-5 0,-3-1-12 15,-1 3-4-15,-7 10 1 0,1-1-7 0,2-1-3 16,2-8 14-16,2 6-3 0,-4 2 2 0,-3 7-1 15,1-2 4 1,-3 4-4-16,-1 7 1 0,-4 0-1 0,4 7-1 16,-1-5 0-16,0 2 2 0,2 0-3 0,1-4-2 15,1 4-2-15,5-4-6 0,-2 0 6 0,7-5 1 0,-3 1 2 16,4-3 5-16,1-2-2 0,4-2 0 0,0-5 2 16,5 1 0-16,-1-5 4 0,3 0 2 0,8-7-3 15,-2 0-1-15,3-1-3 0,-3-3 0 16,0 2-2-16,1-4 0 0,-3-1-2 0,2 1 3 15,-2-2-3-15,-2-1 0 0,0-1-1 0,-1-3-2 16,-1 0 0-16,0-2-2 0,-3 0 3 0,7-9-1 16,-4 2 5-16,2 7-4 0,-1 2 1 15,-1 3-1-15,0 1 2 0,-3 7 2 0,3-2 1 16,-5 3 0-16,0-1 0 0,-4 2 0 0,2 3-1 16,-2-1 0-16,-2 3 2 0,-1 2 0 0,1 0 4 15,-1 0 0-15,3 7 7 0,-2-1-6 16,2 8-2-16,2 1-1 15,-5 0 0-15,3 8 0 0,-2 3-3 0,-3-2 4 16,-2 3 0-16,-4-1 3 0,0-2 0 0,-7 3 5 0,-2-5-7 0,-4-2-1 16,-5-3-4-16,-7 1-1 0,-3-5 0 15,-1-2 0-15,-5-2-1 0,3-4 0 0,-6-5-5 16,6-3-17-16,2-1-17 0,2-3-30 0,5-2-37 16,-5 3-27-16,5-3-116 0</inkml:trace>
  <inkml:trace contextRef="#ctx0" brushRef="#br0" timeOffset="10234.9856">17562 5122 119 0,'-16'18'141'16,"10"-7"-65"-16,-3-7-37 0,7-4-56 0,-1-2 2 16,6 0-10-16,3-7 24 0,5 4 8 15,-2 3 11-15,7-2-3 0,3-3 5 0,6 3 3 16,3-1-10-16,5 1 5 0,5-1 9 0,15-1-3 15,0 1 1-15,0 1-5 16,4 0-9-16,2-1-5 0,30 3-1 0,1-7-2 0,25 0-1 16,-5 1 2-16,24 1 0 0,-45 5-1 0,1-3 3 15,3 3-2-15,-5-2-1 0,2 1 0 0,-2 3 2 16,-6-2 2-16,0 2 1 0,-7-2 2 0,0 4 2 16,-18-2 1-16,-4 0 4 0,-11 0-5 15,-9 0-6-15,-13 0-3 16,-3 2-4-16,-4-2-1 0,-4 0 1 0,0 0-1 15,-5 0-1-15,-15 0-5 0,7 0-2 0,2 0 2 0,0 0-15 0,2 0-21 16,-3 0 12-16,1 0-41 0,2 0 52 16,0 0-49-16,-2 0-35 0,-2 0-2 0,-5 0 16 15,-9 3 40-15</inkml:trace>
  <inkml:trace contextRef="#ctx0" brushRef="#br0" timeOffset="10496.0133">19147 5003 23 0,'-84'-13'58'15,"3"-3"5"-15,10 1 16 16,-4-5-39-16,29-2 12 0,15 4-4 0,7 1-5 15,6 3-4-15,5-3 4 0,2 6-16 0,2 0-6 16,2 0-1-16,3 4-1 0,0-2-1 0,1 5 5 0,1-1-15 16,0 3 6-16,9 9-14 0,-3-7-2 0,0 2-4 15,-6-4 3-15,2 2 2 0,2 0 2 0,3 2-1 16,1 0 2-16,3 3 2 0,7 1-2 16,-1 3 0-16,7 2-2 15,9 0 2-15,2 2 0 0,7 3 0 0,15 6 2 0,-2 0-3 0,-5 0 3 16,1-2 2-16,-9 4 0 0,-3-2 0 0,-2 2-1 15,-2 7 1-15,-8 0-2 0,-8-2-1 16,-10 2-1-16,-5-7 3 0,-9 4-2 0,-4-3-6 16,-6-1 2-16,-5 0-1 0,-3-2-2 0,-1-2-24 15,-7 0-24-15,0-2 0 0,-9 1-51 0,-13-5-68 16,-5-1-87-16</inkml:trace>
  <inkml:trace contextRef="#ctx0" brushRef="#br0" timeOffset="10891.1744">20428 4608 255 0,'-11'9'-37'0,"2"-5"117"0,0-4 7 15,1-4-62-15,3 0-15 0,3 4-12 0,0-5-2 0,2 5 1 0,-2-2-3 16,2 2 8-16,-3 0 15 0,3 2 21 16,-2 3 0-16,-2 6-7 0,2 0-8 0,-5 11 6 15,-2 9-7-15,-4 8-3 0,2 5 3 0,-9 9-6 16,-13 22-7-16,-2 5-6 0,-16 17-2 15,7-11-2-15,9-11 1 0,4-9 1 0,9-16 0 16,6-5 2-16,5-10 0 0,5-4-2 0,1-5 0 16,3 1 2-16,2-1-4 0,2-4 0 0,0-2 1 15,5-2-1-15,0-3-8 0,4-4-14 16,-3-2-9-16,3-5-6 0,-2 3-3 0,0-3-34 16,0-2-18-16,-2 1-95 0</inkml:trace>
  <inkml:trace contextRef="#ctx0" brushRef="#br0" timeOffset="11234.0184">19804 4707 289 0,'-15'-6'85'0,"4"-3"-24"0,2-6-19 0,7-3-17 15,-3 7-3-15,5 0-16 0,2 0-1 16,3 2-13-16,4 0 7 0,2 0 2 0,6 3 1 15,3-1 3-15,2-2-3 0,2 3 0 0,3 1 0 16,6 1-2-16,4 2 0 0,8 2 0 0,7 0 0 16,6 2-2-16,23 7 1 0,3 6 1 15,26 7-3-15,-13 2 0 0,-13 3-5 0,-18-1 6 16,-13 7 2-16,-15-2 0 0,-7 0 0 0,-9 2 5 16,-5-6 1-16,-3 1 2 15,-1-3 3-15,-4-3 5 0,-5 2-1 0,-6-9 1 16,-5 1 0-16,-4-1 2 0,-7-6-3 0,-1 2-5 0,-6-2-5 15,-5 2-1-15,1-2 0 0,-2-3-4 0,2 1-3 16,3-3 1-16,-3 1-2 0,1-3 1 0,-1 0-30 16,2 0-3-16,-1 1-7 0,-1-3-29 15,0 4-43-15,1-2-57 0,1 0 1 0</inkml:trace>
  <inkml:trace contextRef="#ctx0" brushRef="#br0" timeOffset="11672.2544">20351 5091 22 0,'11'9'117'16,"-2"0"-62"-16,2-3-10 0,-5-4-9 0,3 1 31 0,0-1-24 0,0-2-16 15,-3 2-6-15,3-2 5 0,0 2-4 0,-2 1 7 16,1-3-10-16,-1 2-4 0,0 2-3 15,-1 1 9-15,3 6-7 0,-2-5 0 0,-1 7-7 16,1 3 0-16,-3 4-3 0,-1 0-2 0,-1 13-1 16,-2-3 0-16,-2 1-1 15,-3 0-2-15,1-4 1 0,-3-1 1 16,3 1 1-16,-1-5 1 0,-1 0-1 0,1-2 6 0,1-3-2 0,2-1 7 16,0-5-3-16,-1 0-1 0,3-5 4 0,0 1 3 15,0-9-5-15,0 2 13 0,0 0-4 0,0-3 5 16,0 3-4-16,0 0 3 0,0 0-8 15,0 7 2-15,0-7-13 0,0 2-7 0,0-4 0 16,5 0-2-16,-3-7 3 0,2 0-2 0,1-4 2 16,-1-2-9-16,3-1 1 15,-1-4 1-15,3 0 3 0,0 1-2 0,-2-6 2 0,4 1 4 16,0 0-4-16,0-3-1 0,4-6-3 0,3 5-5 16,-1 1-6-16,-1 3-2 0,4 2-10 0,0 4-2 15,4 1 13-15,0 3-17 0,0 6 0 0,3-1-25 16,1 4-23-16,-1 5-70 0,2 5-14 15</inkml:trace>
  <inkml:trace contextRef="#ctx0" brushRef="#br0" timeOffset="12031.0921">21299 5259 30 0,'-7'4'96'0,"1"-4"-19"16,-3-2-40-16,0 0-4 0,0-3 5 15,0 1 4-15,3 2-10 0,-1-3-13 16,-2 3 14-16,-2-2-10 0,0 1 9 0,-2 1-17 16,-2 0-1-16,-1 2-2 0,-1 0 2 0,-5 4 0 15,-3 1 6-15,-3 4-7 0,-1 2-8 16,-15 8 1-16,2 1-5 0,2 2 1 0,5 0-2 16,2 5 3-16,7-1-2 0,3 1 4 0,6-3 0 15,6 0-2-15,2 1 11 0,7-1-5 16,6 0-3-16,5-4 2 0,2 0 0 0,9-5 1 15,-2-2 0-15,6-4-3 0,4-4 3 0,1-3-4 0,0-7 2 0,2 1-1 16,-3-7-3-16,-1-2 4 0,-1-3 10 16,-2-1-6-16,-4-3 0 0,0-2-8 0,-2 0-1 15,-5 0-3-15,-2-5 1 0,-2 3-2 0,-3-2-1 16,-3 1-2-16,-3-1-5 0,2 4 6 0,-9 0-14 16,3 6-16-16,-1 1-38 0,-1 2 17 0,-1 4-19 15,-4 4-26-15,2 5-85 0,-2 0 7 16</inkml:trace>
  <inkml:trace contextRef="#ctx0" brushRef="#br0" timeOffset="12766.3563">21623 5400 241 0,'4'9'41'0,"5"-7"13"0,-2-2-19 0,-3-5 15 0,5-1-3 16,-2-1-18-16,-1-2-12 0,1-4-9 0,0-2-3 15,-3 1 4-15,0-3 3 0,-1-1-7 0,-3-2-5 16,-3 5-4-16,-5-1-3 0,-3 1 2 0,-7 2 3 16,7 6-1-16,-7-4 2 0,-2 7 0 15,-2 1 0-15,-2 6 1 0,-2 1 4 0,-3 7 1 16,-2-2 4-16,0 4 1 16,-13 9 5-16,4 2-7 0,3 1-2 0,6-1-3 0,2 0-3 0,5 0 3 15,7-1-3-15,3-1 2 0,3 2 1 16,9-4-2-16,4 0 1 0,3-1-2 0,4-5 5 15,6 1-5-15,5-4 1 0,0-4 0 0,4-3 0 16,0-4 10-16,3-2 7 0,-3 0 8 16,-2-5-3-16,0 0 3 0,-4-1-9 0,-3 3 0 15,-2-4-6-15,-2 3-3 16,3-5-4-16,-3-2-2 0,2-1 0 0,-4 3 2 0,-1 5-5 0,-3 1 0 16,-1 1 0-16,3-1-4 0,-5 3-8 15,0 0 4-15,0 0 9 0,1 2-1 0,-1 4-1 16,0 3 1-16,-2 4 2 0,0 6 1 0,0 8-3 15,-4 12 1-15,-3 7 3 0,0 5-1 0,-1 4-2 16,-6 17 1-16,1 1-1 0,2-5 2 16,0 16 0-16,2-12 0 15,3-10-2-15,-1-5 1 0,3-13-2 0,-1-5-1 0,5-10 2 0,-4-3 2 16,2-6-4-16,2-5 0 0,0-7 8 16,0 1 12-16,0-16 5 0,0 14-21 0,-5-5-3 15,-1-3-1-15,-5-5-1 0,-3-3 2 0,-3-5 4 16,-1-2 5-16,0-1-1 0,1-3 2 0,1-5-1 15,3-2 1-15,2 5-4 0,7-13 1 0,2 6-2 16,6-13 0-16,0 2-4 0,7-2 0 16,5 4 1-16,4 0-3 0,-1 3 2 0,6-1-1 15,-1-1-1-15,7-1 1 0,13-11 0 0,2 3-1 16,7 2-2-16,13-7-6 0,-2 13 6 0,-6 5-8 16,-3 6 6-16,-11 3-4 0,-2 3 3 15,-5 6 2-15,-6 6 4 0,-2 0-1 0,-5 2-3 16,0 2-4-16,-4 1 5 15,-4 1 0-15,-3 3 3 0,-2 2-3 0,-5 0 1 16,3 2 3-16,-2 1 0 0,-1 3 3 0,1 3 4 0,0 4 1 16,-3 3 2-16,-2 3 0 0,3 6-1 0,-5 1-6 15,0 5-3-15,-5 13 1 0,1 2 0 0,-1-1-5 16,3-6-3-16,0-1-25 0,0-3-19 0,2-6-50 16,2-5 22-16,0-4-72 0,5-5-139 15</inkml:trace>
  <inkml:trace contextRef="#ctx0" brushRef="#br0" timeOffset="13750.6889">23001 5439 208 0,'20'-2'83'0,"-7"-7"12"16,-2 1-47-16,-4-6-7 0,-1 1 3 0,-3 2-27 15,1-2-8-15,0 2 1 0,1 0-6 16,-5 0-4-16,0 0 3 0,-2-2-1 0,-3 1-4 0,-1-1 0 0,-3 2 2 15,-7-2-3-15,1 4 4 0,-7 0 0 16,-2 1 2-16,-7 3-2 0,-2 5 0 0,-5 0 2 16,-15 11 3-16,5 2 2 0,-1 5 0 0,7 2 3 15,1 4 2-15,1 3 7 0,-4 8 1 0,0-2-8 16,4 0-2-16,9-2-5 0,7 0-3 16,4-3 0-16,5 3-2 0,8-2 0 0,3-3 0 15,4-4 2-15,2 0-3 0,4-4-1 0,5-5 4 16,3 3 0-16,3-10-5 0,5 1 3 0,3-5-4 15,3-2 2-15,5-4-1 0,3-3 3 16,-1-2-3-16,-4-4 2 0,0 0 0 0,-5-5 1 16,3 1 0-16,-3-5 4 0,1-3-1 0,-1-1 2 15,3-9-4-15,-3-1 1 16,1 8-3-16,-3 1 8 0,-4 7 7 0,0 5 4 16,-7 4-1-16,-7 2-5 0,-1 5-8 0,1-1 3 0,-3 3-6 15,-12 9-6-15,4-3-3 0,3-2 2 0,4-4 5 16,-2 7 2-16,-4 1-4 0,4 1 5 0,-7 4-3 15,-1 4-1-15,1 5 2 0,-2 0-2 0,0 2 1 16,3 0-4-16,1 2-1 0,1-2 3 16,2 0 0-16,2-2 1 0,4 0 1 0,-2-5 2 15,3-1 1-15,1-3 0 16,1-5 0-16,4-1-3 0,-2-3 1 0,4-2 2 0,5-7 0 16,-1-2 0-16,1-2 0 0,-3 0-2 0,7-6-1 15,0-3-1-15,1-2 2 0,5-2-3 0,-1-1 2 16,1-1 1-16,3 2-1 0,-4 4 3 0,1 0 6 15,-8 7-6-15,-7 2-1 0,-2 4-3 16,-2 3 2-16,-11 2-8 0,6-1 7 0,-1 6-1 16,-3 1-1-16,-3 5 1 15,1 4 2-15,-2 0-3 0,-3 5 3 0,3 2-4 16,-3 0 1-16,-2 4-8 0,1-2 6 0,1 0-2 16,0-2 3-16,1 0-1 0,-1 2 6 0,3-9-1 0,-1-2 1 15,3-2 3-15,-2 0 6 0,4-3 7 0,-3-1-15 16,3-3 3-16,-2 0 0 0,4-4-2 15,1-3-2-15,-3-3 1 0,6-1-1 0,-1-2-2 16,3-3 1-16,1-1-6 16,2-5 4-16,5 0-8 0,4-8 2 0,4 1 2 0,0 1 1 0,3 1 5 15,-3 3-1-15,0 3 1 0,-4 3-1 0,-2 5 0 16,-5 2 0-16,-4 3-3 0,-1 4 2 16,-1-3 1-16,-3 7-1 0,-1 3 1 0,-1 4-2 15,-4 4 2-15,2-2 1 0,-3 2-3 0,3 2 0 16,-4 3-6-16,-3 0-1 0,3 2 0 0,2-3 4 15,-3-1-1-15,3-1 5 0,0-4 3 16,0-2 1-16,0 0 2 0,2-3 4 0,-3 1 6 16,3-5-9-16,0 3-6 0,0-5 2 0,3 0-3 15,1-5 4-15,0 1-4 0,3-3 2 16,2-2-2-16,2-2 2 0,2 0-1 0,7-9-2 16,2 1 4-16,4-1-5 0,3-2 3 0,4 2-2 15,0-2 1-15,3 2 2 0,3-4 0 0,-4 6 0 16,-8 7-1-16,-5 4 2 15,-11 3 0-15,2 4 6 0,-6 2 1 0,2 7 10 0,-5 2-4 16,-4 9-2-16,0 4-9 0,-2 5 0 0,-5 4-4 16,1 4 0-16,-1 3 0 0,-6 11-3 0,4-5-2 15,0-2-18-15,3-6-16 0,6-7-1 0,-3-3-47 16,6-8-29-16,-1 0-48 0,2-5-148 16</inkml:trace>
  <inkml:trace contextRef="#ctx0" brushRef="#br0" timeOffset="14216.6012">19899 6114 417 0,'-5'20'90'0,"-3"-11"-44"0,3-11-15 0,1-1-14 16,2-1 28-16,-1 0-5 0,1-1-24 0,9-8-8 16,-3 6-9-16,-2 5-4 0,-2 4 1 0,0-2 9 15,9 0 1-15,-2 2 0 0,8 1 1 16,5-3-1-16,13 2 3 0,11 0-3 0,29-2-1 15,11 0-3-15,48 0-3 0,60-4 1 0,106-3 1 16,-155 7 0-16,13-2 2 0,3 0 1 0,-2-1 4 16,-1 3 1-16,3 3 2 0,0-1 1 15,0 2 2-15,-1 1-7 0,1-1-1 0,-2 3-1 16,1-3 1-16,1-2 3 0,0 1-4 0,0 1-1 16,-9-2 1-16,2 0-3 0,-13 3-1 0,0-1-1 15,-9 1-2-15,2-1 3 0,-26-2-2 16,0 5 2-16,-25-3-4 0,-4 3 1 0,-17-3 0 15,-1 1-2-15,-15-1-6 0,-8 0-12 0,-14-1-12 16,-2 1-19-16,-7 0-81 16,-2 1 21-16,-2-1-196 0</inkml:trace>
  <inkml:trace contextRef="#ctx0" brushRef="#br0" timeOffset="18828.4497">1102 7497 114 0,'9'6'69'0,"0"-4"-9"0,0-4-39 16,-7-2-7-16,3-3 31 0,1-2-14 0,-6 0-5 16,5 1-11-16,1-1-7 0,-4 0 3 15,1 0-10-15,3 0-2 0,-1 3-2 0,-1-1-3 16,0 1 2-16,3 1 0 0,0 1 3 0,1 2-1 15,-1-3 1-15,0 5 1 0,-1-2 0 0,3 0 2 16,0 2-1-16,2 0 2 16,-7 2 3-16,7-2 0 0,-2 2 3 0,2 0 0 0,0 1 5 15,2-1-3-15,3 0 2 0,2-2 0 0,-3 2-4 16,5 0 5-16,0-2-3 0,8 3 1 0,-1-1-2 16,6-2-3-16,-4 0-3 0,1-2 1 15,3 2-2-15,-2-3-2 0,9 3 0 0,6 0 0 16,5 0 0-16,0 0 0 15,2 0 0-15,6 3 0 0,-6-1-1 0,-2 2 1 16,-3 1 0-16,3-3-2 0,4 2 3 0,5-2 0 0,-1 1 0 16,-1-1 1-16,-1 0-2 0,2-2 0 0,3 0 1 15,9-2-1-15,4-3-2 0,0 3 3 0,-3 0 0 16,1 0-3-16,11-3 1 0,-2 1 1 0,-1 2 0 16,-2 0-2-16,5-1 1 0,0 1-1 15,2 2 1-15,0 0 2 0,-2-2-4 16,2 0 3-16,2 0-2 0,2 2 1 15,1 0 0-15,-3-3 0 0,7 1 0 0,0 0 1 0,4-3-3 0,0 3 3 16,2 0-2-16,3-2 0 0,0-1-1 16,-3 3 3-16,-2-2-1 0,1 4 0 0,-3-3 0 15,-3 3-2-15,3-2 2 0,0 0 1 0,-2 2-2 16,0-2 1-16,0 0 0 0,0 2 0 0,2 0 0 16,2 0 0-16,2-5 0 15,-1 3-1-15,8-2 1 0,0-3-1 0,0 0 3 16,4 1-4-16,3-3 1 0,2 2 0 0,4-2 1 0,0-2 0 15,-6 3-1-15,-3-1 0 0,7 0 2 0,0 2-2 16,-4 1 0-16,-3 1 2 0,-1-1-1 16,-3 4 0-16,-2-1-1 0,-1 1 1 0,1 2 0 15,-2 0 0-15,0 2 0 0,1-2 0 0,-1 0 0 16,0 0 0-16,8-2-1 0,-2 0 1 16,3-2-1-16,-3 1 1 0,13-3 1 0,1 4-1 15,6-3 0-15,0 1 1 0,-4-1-2 0,2-1 2 16,6-3-2-16,3 4 2 0,0-1-1 0,-1-3 2 15,-3 5 1-15,-1-5-3 0,5 2 5 16,-1 1-3-16,3-3-1 0,0 4 2 0,-4-1-1 16,-1-1-1-16,3 0 3 0,2-1-4 0,6-1 1 15,3 2-1-15,0 1 2 16,-3-1-3-16,-2 3 0 0,-1-3 3 0,5 0-3 16,-1 1 1-16,4 1 1 0,0-1-2 0,0 1 2 0,-5 3 1 15,-2-2 0-15,1-1 0 0,1 1-1 0,-1-1-1 16,10 1 3-16,-2 2-4 0,-2-3 2 0,2 3 0 15,-6 0 0-15,1 0-1 16,1 2-2-16,0 0 3 0,4 0-2 16,-2-2 1-16,-2 2 0 0,-1-3 0 0,1 1 1 15,-2 0-2-15,-3 0 2 0,2-3-1 0,3 3 1 16,-2-2-1-16,4 2 1 0,-3-3-1 0,-6 1 0 0,1 2 1 0,-1-1-2 16,-2 1 1-16,8-2 2 0,-3 2 1 15,-3-1 0-15,-5 1 0 0,-3 0 1 0,-3 2 0 16,2 0-2-16,-2 2-1 0,0-2 1 0,-2 0-2 15,-7 0 1-15,1 5 0 0,3-5-1 16,-1 2 0-16,-5-2 0 0,4 2-1 0,-6-2 1 16,0 2 0-16,0 0 1 15,0 1-2-15,-7-1 1 0,0 2-1 0,1 3 0 0,1-3 0 0,-8 1 0 16,4 1 2-16,-7 1-3 0,1-1 2 0,-5 1-2 16,0 0 3-16,0-1-1 0,0 3 0 15,-3-2-1-15,-1-1 2 0,-3-1 0 0,1-1 0 16,4 3 3-16,-5-3-2 0,0 1 2 0,1-1-1 15,-1 0-2-15,1 1 0 0,-3 1-1 16,0-1 0-16,2-1-2 16,-1 1 2-16,-8-1-1 0,1-2 0 0,-3 0 2 0,3 3-2 0,-10-5 2 15,3 2-2-15,-11 0 3 0,7-2-2 0,2 0 0 16,-1 0 1-16,-3 2 2 0,-3-2-2 16,-4 0-3-16,2 0 2 0,11-2 2 0,-5 4-2 15,-6 1-5-15,-4-3 2 0,1 2 0 0,3 0-9 16,7 0-2-16,-1 3-10 0,-12 1 2 0,-1 1-22 15,-6-3-15-15,-1 3-10 16,1 2-46-16,0-3-2 0,-3 3-10 0</inkml:trace>
  <inkml:trace contextRef="#ctx0" brushRef="#br0" timeOffset="24640.8863">4022 12449 71 0,'-11'-22'53'16,"2"-5"-10"-16,0-4 6 0,2 0 7 15,1 3-12-15,1 1 32 0,-1 3-46 0,-1 2-3 0,1 4 0 16,1 5 1-16,1 0-19 0,1 4-4 0,1 0-8 15,2 7 6-15,-2 0 11 0,2 2-2 16,0 4 13-16,0 1 1 0,0 8-12 0,0 5-3 16,0 8 1-16,0 5-6 0,0 9 9 0,0 26-8 15,0 4-5-15,2 5 11 0,-2 38 3 0,2 39 5 16,-2-16-8-16,0 28 2 16,-2-72 1-16,0-4-2 0,2 7-4 0,-9 0-3 0,0-2-1 15,-4 1 3-15,2-1-6 0,-6 2 3 0,1-7 2 16,5 0 1-16,2-4 0 0,3-2 4 0,1-3-7 15,1 0 0-15,2-10-4 0,8-1-2 16,-4-4-1-16,7-2 2 0,-2-5-2 0,0-4 0 16,4-11-2-16,-5-7-4 0,5-2-3 0,-2-4-5 15,4-5-5-15,-4 0-17 16,0-4-2-16,-3-2-29 0,1-5 34 0,-7-4-6 0,2-5-13 16,-2 1-16-16,2-3-105 0,-4-2-72 0</inkml:trace>
  <inkml:trace contextRef="#ctx0" brushRef="#br0" timeOffset="26390.7876">3711 12224 323 0,'-24'20'96'0,"-5"-12"-49"16,5-10-40-16,2-9-18 0,2-2 13 0,6-2 9 0,1-3 1 0,7 2-15 15,1 5-5-15,-4069-2-13 0,8146 2 5 16,-4072 0 5-16,2 2 9 0,3 3 1 0,1-1 3 16,5 0-3-16,3 3 6 0,-1 0 19 0,2-3 2 15,7 3 5-15,0 1-12 0,9 1-5 16,-2 0-2-16,4 0 0 0,2 2 1 0,9 2-4 15,3-2-3-15,19 4 5 0,9-1-3 0,17 3-1 16,1 1 5-16,-12-3 1 0,-3-2-5 0,12 1 1 16,-15-1 2-16,2-2-6 0,3 0 0 0,1 2-1 15,-2-2 1-15,12-2-4 0,-3 2 2 16,5-2-2-16,1 2-1 0,8-5-3 0,-1 1 2 16,7-3-2-16,0 1 2 15,3-3 0-15,1 0 2 0,5 2-3 0,0-6 1 16,9 2-1-16,-3-2 1 0,0 2 3 0,1-2-4 15,4 2 0-15,0 0 3 0,4 0-4 0,-2-3 2 0,-4 3 0 16,2-2 0-16,4 2 0 0,0-2 1 0,3 2-2 16,-3 0 1-16,-4 0-1 0,0 0 1 0,6-2-1 15,1 1 1-15,4-1 1 0,-3 2 0 16,1 0 0-16,0-2 0 0,6 0 0 0,3 2 0 16,4-5 0-16,-1 5-2 15,4 2 3-15,-1-2-2 0,-5 0 1 0,3 0 0 16,-2 0-2-16,0 3 1 0,2-3 1 0,0 2 0 0,2-2 0 15,0 0 0-15,-7 0 1 0,1 2-1 0,-5 0 1 16,2 2 5-16,-4 1 4 0,0 1-4 0,-4 3 4 16,-1 0-2-16,-4 2-2 0,-2 4-1 0,9-1 0 15,-5-1 0-15,5 0-3 0,0 0-2 16,4-2 0-16,-2 2 2 0,8 1-1 0,-1-3-2 16,8 0 1-16,-2 0 1 15,0-3-2-15,1 3 2 0,-8 0-1 0,3 0-1 0,-3 0 1 0,1-2 2 16,-1 2-4-16,1-2 2 0,-3 0 1 15,1 2-2-15,-3-2 0 0,-2-1 0 0,-3 3 2 16,1 0-2-16,0 0 1 0,-1 0 0 0,1 0 0 16,0 3-1-16,-3-3 2 0,1 0 0 15,6 2-1-15,0-4 0 0,0 2 0 0,2-3 0 16,-4 1 1-16,2 0-2 0,1-2 2 0,-1 1 1 16,0-1-3-16,0-3 4 0,-11 3-3 15,-2-1 2-15,-5 1 1 0,3 2-4 0,-7 0 2 16,0 2 1-16,-15 0 0 0,-1 2 2 0,-1 0-2 15,-3 2-2-15,-2-1 2 0,0 1-3 0,-4 0 3 16,1-1-3-16,-1 1 1 0,0-2 1 0,-3 1-4 16,0-3 5-16,-4 2-2 15,3-4-1-15,-17 2 1 0,-1-3 0 0,-9 1 0 16,-5 2 0-16,3-2 0 0,-5 0 0 16,-11-1 0-16,-7 3 0 0,-12-2 0 0,-1 2-2 0,-9-2 3 0,1 4-3 15,-10-2 2-15,3 0 0 0,-2 2 0 0,-1-2-2 16,3 7 1-16,0-2 0 0,-2-1 2 0,4 5-2 15,0 2 3-15,0 4-1 0,2-2-1 16,0 12 2-16,0 3-1 0,3 3-1 0,-3 5 3 16,-2 5-2-16,0 1 2 15,-4 11-2-15,-3 0 1 0,-4-2 0 0,0-5 1 0,0 0-4 16,-2 1 5-16,0 3-4 0,-3 8 0 0,3 1 1 16,-2-1 0-16,-1-1 0 0,3 0-2 0,-2 5 3 15,4 4 0-15,0 7-2 0,2-3 5 16,0-6-2-16,2 0 1 0,3 3-1 0,6 5 2 15,-4-1-4-15,7 2 1 0,-3-9 2 0,4-1-2 16,1 4-1-16,-3-1 1 16,5-2-1-16,-6 0 1 0,3-7-3 0,-4-2 2 0,3 5 0 0,-5-1 0 15,2 5 1-15,0-4-3 0,1-1 2 16,-3-2-1-16,-3 1 0 0,-3 1 2 0,-1 3-2 16,1 0 0-16,-1-9-1 0,0 0 0 0,3-9 2 15,-3 0-1-15,1 0-1 0,-1 0 2 16,1-2-2-16,1 0-1 0,-1-7-3 0,-1-2-1 15,1-6 1-15,-3-3-1 16,0-4-2-16,2-3 4 0,-4-3 1 0,0-3-3 0,-2-3-2 0,0 1-2 16,-2 0 5-16,-1 0 3 0,-1-2 1 15,-5 1-1-15,-1-3 2 0,-5 1-3 0,-3-1 1 16,-4-5-8-16,-5 0 1 0,-17-11 1 0,-5 2 3 16,-6-2 4-16,-20-7 1 0,2 3 1 0,0 4 0 15,0 0 1-15,-14 0-1 16,6 2-1-16,-3 0 1 0,-9-2-2 15,2 2 2-15,-15 0 0 0,2 1-2 0,-8-1 1 0,-1 0 0 0,-4-2-1 16,-4-2-1-16,-5 2 2 0,-2-3-4 0,-11 1-3 16,-3 2 2-16,-1-2 1 0,-1 2-1 15,-4 0-7-15,2 0 1 0,-8 0 8 0,2 0 1 16,-10-2-2-16,1 4 1 0,-2-2-1 0,0 2 3 16,-3 0 2-16,0-2-1 15,-1-2 0-15,-1 2 1 0,-4 2-3 16,0-2 4-16,-3 0-2 0,-4 0 2 0,5-2-1 0,0 2 0 0,-3 0 0 15,0-3 0-15,3 6 1 0,-3-6-3 0,1 3 2 16,-3 0 0-16,0 0 0 0,0 5 0 16,3-3 5-16,-1-2 4 0,3 2-7 0,2 0 0 15,-1-2-2-15,1 0-1 0,7 0 1 0,-3 0-1 16,0 0 11-16,0 2-12 0,1-2 3 0,-6 5-1 16,1-3 3-16,2-2 0 15,-2 0-1-15,0 0 1 0,2 0-1 0,0 2 3 0,4-2-1 16,-1 2-1-16,3 0-1 0,1 5-2 0,6-1 0 15,-2 3 0-15,5 0-3 0,-3 2 4 0,4 0-4 16,1 2 3-16,-5 0-2 0,3 5 1 0,-5 0-1 16,0 6 0-16,0-4-9 0,0 8 13 15,-2-1-3-15,0 1 0 16,4-1 5-16,-2 2-2 0,0-3 4 0,2 3 1 16,3-1-1-16,-1-4-6 0,5 1 3 0,2-3-1 0,5 0-2 0,-1-5 3 15,7 5-1-15,0-6 1 0,3-1 0 16,-3-2-3-16,4 1-2 0,3-6 1 0,4 1-1 15,2 0 1-15,1-2-2 0,-1-1 2 0,3-1-3 16,1 3-1-16,5-1 0 0,-2 0 0 16,2-3-1-16,-2 3-1 0,7-3-3 0,2 7 9 15,-3-2-8-15,3 6 5 16,6-2-6-16,1 7-7 0,6 0-32 0,2 2 7 0,11 2-5 16,-2 3-35-16,22-1-102 0,-2 1-87 0</inkml:trace>
  <inkml:trace contextRef="#ctx0" brushRef="#br0" timeOffset="29265.548">5794 12199 108 0,'11'-11'216'0,"-6"5"-120"16,-10 1-68-16,-1-3-12 15,-7 1-8-15,-7 3 9 0,-2 4 13 0,-5 0-19 16,-6 6 3-16,-2 3-9 0,-5 6-2 0,0 1 0 0,-17 17-2 0,-9 4 0 15,-27 21 0-15,-6 1 0 0,-20 32 0 16,24-32-1-16,3 25-1 0,-14 0-2 0,2 8 3 16,-10 3-3-16,-1 7 1 0,-6 1 1 0,2 10-2 15,4-3 4-15,3-6-2 0,17-3 1 16,0-19 1-16,22-3-4 0,0-19 5 0,29-1-4 16,0-19-4-16,20-3-10 0,8-13-42 0,10-4 21 15,4-6 38-15,10-6 3 16,1-1-1-16,13-5 4 0,7-8-1 0,15-8 0 0,27-28-3 0,17-10 0 15,40-41-2-15,79-48 4 0,-88 50-1 0,18 5-4 16,-3-8 3-16,23-6-2 0,-3 3-1 16,5-2 3-16,2 0-2 0,-2 0-2 0,-1 6 1 15,-3 1 1-15,1 8 0 16,-8 0-2-16,-3 20 4 0,-14-2 0 0,1 13 6 16,-24 0 3-16,-2 9-1 0,-16 2-4 0,-2 16-4 0,-17-3 1 15,-1 13-4-15,-21 1-1 0,-5 6 3 0,-20 5-4 16,-2 2 2-16,-8 4 0 0,-6 2 12 0,-8 3 6 15,0 4 5-15,-8 4-8 0,-10 10-8 16,-17 5-3-16,-12 15-4 0,-43 21 0 0,-56 39 2 16,-87 52-2-16,114-62-1 0,-20 2 2 0,0 6-1 15,-4-1 0-15,-3 2 0 0,9-1-1 16,1 1 0-16,3 2 2 0,3-9-2 0,18 0 1 16,2-16-1-16,30 1 0 0,-6-18 0 0,31 0 0 15,-2-22-5-15,24 4-16 0,6-17 4 0,14-7-8 16,4-7-11-16,7-4 32 0,6-4 12 15,3-1 6-15,4-3-6 0,15-6-3 0,8-6-3 16,12-8 4-16,11-10-2 16,36-26-1-16,46-41 0 0,83-54 0 0,-107 71 1 15,15-3-4-15,0-8 2 0,20 0-1 0,-2-7 0 0,11 3 1 16,-3-1 0-16,5-2-2 0,0 3 1 0,4-1-1 16,1 3 2-16,-10 1-2 0,3 12-2 0,-7 0-5 15,-2 11 1-15,-20 2 8 0,0 2 0 0,-24 0-1 16,0 18 0-16,-20-2 0 0,0 20 0 15,-24-1 0-15,-1 16 0 0,-12-2 0 0,-7 8-10 16,-16 3-7-16,-6 4 13 0,-7 5 27 0,-8 4-8 16,-12 7 4-16,-4 2-6 0,-11 8-6 0,-13 12-3 15,-34 24 1-15,-45 37-2 0,-87 54-1 16,93-52 3-16,-24 1 4 0,0 11-2 0,-3-3-4 16,-2 0 1-16,9 1-3 0,-2 2-1 0,7-3-1 15,-5-8 1-15,22 4-1 16,-2-18 0-16,22 3-1 0,0-18-1 0,20 0 3 15,0-25-4-15,31-1 1 0,-3-23-15 0,18-1-9 16,9-12-2-16,5 0 25 0,8-9 10 0,4 1 3 0,8-5-3 16,10-5-1-16,11-8-2 0,12-9-1 0,10-9 1 15,11-8-2-15,12-12 0 0,50-35-1 16,59-44 2-16,93-64-2 0,-147 99 1 0,13 2-3 16,2-6 4-16,8 0-3 0,3-2 2 0,0-1-1 15,0 3 0-15,2-3-1 0,-4 10 2 0,-7-1-2 16,0 16-5-16,-10 0 3 15,-1 17 2-15,-29-1-2 0,3 17-3 0,-27-5 4 0,0 25 2 16,-22-3-2-16,-2 21-4 0,-24-1-14 0,-7 11 10 16,-15 1 14-16,-3 10 23 0,-15 5-7 0,-7 13-11 15,-19 9-2-15,-11 15-2 0,-47 23-1 16,-64 52-2-16,47-41 2 0,-3 14-2 0,-15 3 0 16,0 9 3-16,-11-2-1 0,-3 2 2 0,6-5-3 15,-1-4 1-15,13 0-3 0,-2-11-1 0,20-2 1 16,2-18-2-16,23 0 1 0,1-24 1 15,29 0-2-15,0-26-9 0,22-5-26 0,5-11-8 16,11-5 21-16,8-8 25 0,7 2-2 0,9-13-3 16,6 0-3-16,10-11 0 0,30-25 1 0,13-13-1 15,58-41 5-15,68-56 1 0,104-75 1 16,-162 124 1-16,14-3-2 16,0 5 1-16,11 0 0 0,-2-4 1 0,6 2 2 15,-2 4 0-15,1 2 3 0,-1 12-3 0,-13-3 5 0,2 15 0 0,-26 1 0 16,2 26-1-16,-31 0-2 0,0 22-4 15,-38 3 4-15,3 23-3 0,-33-1-2 0,-5 12 5 16,-15 3 0-16,-7 11 19 0,-13 4-1 0,-11 14-8 16,-20 8-2-16,-33 36-9 0,-79 48 0 15,59-29-3-15,-22 3 0 0,-2 8 11 0,-9 3-4 16,-2 8-3-16,-2-1-3 0,2 1 0 0,0-2-2 16,0-2 0-16,13-2-3 15,0-9 3-15,25-2 0 0,-1-22-2 0,29 0-1 16,-2-31 1-16,33 0-30 0,-2-25 0 0,19-6 17 15,5-4 4-15,13-7 12 0,12-4 5 0,17-10-3 0,11-12-2 16,46-25-1-16,68-72-1 0,-28 41-1 0,-2-24 1 16,26 1-1-16,0-17 2 0,25 3 0 15,-1-6-1-15,16-1-2 0,-2 3 3 16,8-1-3-16,-2-2-3 0,7 1-8 0,-4 8-3 0,-3-2 1 16,0 11 2-16,-13 0 2 0,-2 13 3 0,-22 0 7 15,0 23 2-15,-34-1-1 0,1 22 3 16,-33 0-2-16,-3 18-1 0,-30 3 1 0,-3 19-2 15,-26-3-1-15,-7 12 4 0,-17 4 4 0,-7 9 9 16,-13 5 2-16,-14 8-9 16,-19 11 1-16,-38 29-7 0,-81 42-2 0,61-13 2 15,-28 0-3-15,0 17 1 0,-25-2-1 0,-2 13 0 0,1-2 5 16,-1-4 2-16,9 2 5 0,0-7-2 0,13 0-2 16,-1-15-4-16,29-2-3 0,1-25 1 0,38 3-1 15,2-29-2-15,30 0-10 0,3-25-26 0,17-6 22 16,10-8 13-16,14-6 4 0,3-5 2 15,15-6-3-15,25-27-2 0,26-15 0 0,48-47 0 16,100-63-3-16,-91 52 2 0,29-1-1 0,-2-13-6 16,20 1-11-16,-1-6 3 0,14 1-1 15,0-5 9-15,2-2 1 0,0 12 9 0,-4 1 0 16,-1 9 1-16,-12 0 3 0,-3 20-3 0,-22-2 4 16,-2 26 3-16,-29 3 0 0,-1 17 0 0,-39 0 8 15,1 22-8-15,-32 3-2 0,-1 12-1 16,-23 7-1-16,-10 9 0 15,-16 3 13-15,-7 10 0 0,-19 7 2 0,-14 8-6 16,-26 14-2-16,-42 27-3 0,-90 48-2 0,72-27 0 0,-26 0 2 0,0 14-5 16,-14 0 12-16,1 10-8 0,-5-1 4 0,-2-5-4 15,18-2 3-15,0-14-5 0,33-1-2 16,2-21-2-16,33 3-1 0,2-35-1 0,29-1-1 16,0-19-6-16,17-7-48 0,14-9 34 0,11-4 18 15,4-2 8-15,13-5-5 0,12-9-4 16,13-4-8-16,17-18 1 0,16-8 3 15,15-16 3-15,64-42-1 0,79-55-6 0,124-81 0 0,-180 123 4 16,12 0-11-16,0-7 11 0,14-2-10 16,-2 5-1-16,8-5-2 0,0 9-25 0,-2 0-34 15,0 13 58-15,-11 0 16 0,0 20 7 0,-33-2 5 16,0 29 9-16,-53-1 49 0,0 31-12 0,-55 1-25 16,2 19-10-16,-26 5 10 0,-11 8 27 0,-16 9-23 15,-13 14 3 1,-25 10-11-16,-36 36-7 0,-103 46-5 0,67-20 5 0,-30-2-6 0,-1 27 1 15,-25-3 5-15,6 12-6 0,-10-1-2 0,3-2-1 16,10-2 0-16,3-2-4 0,20-5-1 16,2-17-1-16,31-5 2 0,-1-26-3 0,41-1 1 15,-3-28-4-15,36-2-7 0,-1-22-16 0,23-6 3 16,4-10 16-16,15-4 6 0,14-13 2 0,19-7-5 16,16-22 1-16,49-33-4 0,76-73 6 15,-41 54-4-15,2-12 3 0,16-2-4 0,1-2-2 16,7-1-2-16,-2 3 1 0,7 0-1 0,-1 7 3 15,-8 0 1-15,0 12-35 0,-7 1 48 0,-2 11-3 16,-9-2 3-16,-4 19 1 0,-27-1-1 16,0 25 0-16,-28-1-1 0,2 21 1 0,-33-1 1 15,-1 12 3-15,-19 5 5 16,-13 16-1-16,-22 8 23 0,-7 22 13 0,-27 14-35 16,-35 46-5-16,-21-20-7 0,1 26 0 0,-30-1-1 0,1 10 1 15,-6 0 6-15,1-13-5 0,8 0 1 0,-3-13-4 16,19-2 1-16,-1-23-3 0,31 1 0 0,1-31-2 15,28-1 2-15,-1-17-3 0,17-6-21 0,4-12-3 16,10-6 32-16,10-7-6 0,6-2-3 0,11-8-7 16,18-10 6-16,16-13 4 0,17-11 2 15,53-39 1-15,70-49-1 16,93-71 0-16,-141 110-7 0,-2 1-9 0,4-3 9 0,-2 7 2 0,-5-2-8 16,-1 11 5-16,-8 0 0 0,-1 13 8 15,-18 2 7-15,-3 31 3 0,-32-2 7 0,-3 29-2 16,-30-1-14-16,-7 12 15 0,-18 6-5 0,-6 14 12 15,-12 4 6-15,-6 11 10 16,-22 19-13-16,-9 21-11 0,-48 26-7 0,24-4-1 16,-22-3 2-16,-3 9 0 0,-1 0 1 15,1-13-4-15,8 3-3 0,-1-21-4 0,13 3 0 0,1-21 0 0,23 3 2 16,1-20-3-16,15 1-1 0,5-17 0 0,6-8-13 16,0-5-20-16,7-6 24 0,6-7-4 15,5 1-14-15,9-8-2 0,15-8-45 0,13-9 29 16,20-11 18-16,49-35 14 0,70-40-7 0,93-64-7 15,-137 92-22-15,0 1-52 0,-2-5 62 0,0 18 35 16,-22 0 11-16,0 24 9 0,-36 2 88 16,1 36-51-16,-29-1 2 0,-11 21-9 0,-22 12 51 15,-14 19-30-15,-23 10-6 0,-16 18-40 0,-47 24-6 16,23 9-14-16,-14-2-7 0,1 20-42 16,-1-1-55-16,-2-1-16 0,20 2-171 0</inkml:trace>
  <inkml:trace contextRef="#ctx0" brushRef="#br0" timeOffset="30843.697">7362 15399 224 0,'24'17'262'0,"-4"3"-207"0,-7-4-44 0,-6-3-22 16,-5-2-10-16,-4 0 11 0,-2-4-8 16,-1 1 3-16,3-1-14 0,-2-3 2 15,10-4 15-15,-8 5 30 0,2-5 22 0,2-5 0 16,3 1-15-16,-1-3-14 0,3-4-5 0,-1-4 2 15,5-5 2-15,-2-6-5 0,2-5 3 0,5-11-1 0,-1-2-4 16,0 2-2-16,-4 0 3 0,0 0-4 16,-2 0-3-16,0-6 2 0,6-16 1 0,-3 2-1 0,-1 5-1 15,0 6 4-15,-3 9 1 0,1 9 1 16,-2 9 2-16,-3 6-3 0,3 7-2 16,-5 4-4-16,0 1-8 0,-4 12-11 0,4-8 23 0,0 0-1 15,3 6 7-15,-1 3 0 0,5 2 2 0,-2 13-3 16,2 4-1-16,-1 3 1 0,-1 6-3 15,0 7 6-15,1 24 0 0,1-2-2 0,0 0-1 16,0-4 1-16,2 19 5 0,2-15-3 0,-2-13 1 16,0-9 5-16,2-9-5 0,-2-11 1 15,0-7 6-15,-2-6-1 0,-2-2 1 16,2-3-6-16,0-4-2 0,-1-4-1 0,3-10-3 0,3-5-6 16,3-12-2-16,3-2 2 0,2-11 1 0,9-25-3 15,0-1 2-15,11-32-1 0,-9 7-7 0,0-21 1 16,-13 47-14-16,-3 8 5 0,-1-1 1 15,-1 9-1-15,-6 2-1 0,0 14-5 0,-5 6-17 16,-2 11 7-16,-2 7-33 0,-2 6-52 0,-2 5-67 16,-1 2 35-16</inkml:trace>
  <inkml:trace contextRef="#ctx0" brushRef="#br0" timeOffset="31328.3034">8544 15035 431 0,'20'26'100'0,"-7"-10"-90"16,-4-3-11-16,-5-9-6 0,-4-1 7 0,-2-6 4 15,0 3-4-15,2-4-1 0,-2 0-4 16,-1-1 1-16,-1 1 1 15,4-3 3-15,-5 3 7 0,3-1-5 0,0 1-5 16,0 0-5-16,0 1 5 0,-1 6 6 0,-1 3 8 0,-3 5 0 0,-1 7 4 16,-3 6-3-16,-7 14 1 0,3 8-3 15,-5 0 1-15,0 5-8 0,-2 15 0 0,2-11-1 16,9-11 0-16,4-13 6 0,5-7 5 0,7-6-1 16,3-7 5-16,3-2-10 0,5-7-4 0,4-4 0 15,4-7-4-15,5-6 2 16,1-7-2-16,3-7-1 0,9-17-3 15,0-5 3-15,0 0-1 0,7-13 3 0,-12 11-2 0,-4 11 0 0,-11 3 1 16,0 3 1-16,-6 6 0 0,-7 3 2 0,2 3 9 16,-7 8 7-16,0 3 4 0,-1 9-14 0,-3-3-4 15,-3 16-6-15,-1-5 3 0,6-6-2 16,-4 4 2-16,2 9-2 0,-4 3 8 0,1 1-3 16,1 5 4-16,-2 2-2 0,2 4-5 0,-1 5 0 15,3 0-1-15,0 2-5 16,0-2-8-16,5 0-8 0,-1-2-2 0,3 6-12 0,-1-6-13 15,3-7 5-15,0-2-1 0,2-5-22 0,0-4-15 16,0-4-34-16,2-5-67 0</inkml:trace>
  <inkml:trace contextRef="#ctx0" brushRef="#br0" timeOffset="31891.0762">9507 14786 320 0,'5'13'176'0,"-5"2"-162"16,0-4-6-16,-5 3-6 0,-1 1 16 16,-1 5 0-16,-2 4-2 0,0 5-9 0,1 8-3 15,-1 5 2-15,-4 16 4 0,-3 1 8 0,5-2-13 16,-2 10-2-16,0-14 3 0,8-9-4 0,-1-14 6 16,3-3-3-16,1-5-2 15,2-4-1-15,-2-7 3 0,0 0-2 0,2-5-1 16,0 1 7-16,0-5-7 0,0-11 4 15,0 3-3-15,2 1 3 0,-2 10-5 0,0-5-2 0,2-7 1 0,0-2 1 16,1-2-4-16,3-2 4 0,1-7-1 16,4-4-1-16,0-5-1 0,4-2-12 0,1-6 3 15,10-14 6-15,3-2 1 0,0 3-12 0,1 3 9 16,1 3 5-16,7-4-6 0,-10 10-5 0,-3 14 12 16,-10 13 13-16,1 6 3 0,-5 5 10 15,0 11-11-15,-3 7-5 0,-3 9-2 0,-1 8-4 16,-6 5-2-16,-2 6 7 0,-7 18 2 0,-3 0 1 15,-1-5-1-15,0-4-3 0,-5 3-1 16,4-19-3-16,5-10 1 0,5-7-5 0,-1-6 2 16,3-8 0-16,1-1-7 0,1-3-5 0,4-10 1 15,-2 1 4-15,0 10 3 0,0-5 1 0,5-7-2 16,1-2 0-16,3-8-2 0,0 3-7 0,2-5 3 16,2-8-6-16,3-1 3 0,1-8-15 15,3-1 16-15,9-21 6 0,2 6 6 0,0 1 2 16,0 5-1-16,-1 4 1 0,-1 6 1 0,-2 8 9 15,-5 8 6-15,0 9 12 16,-3 9-7-16,-1 6 12 0,-2 11-13 0,-3 12-13 16,-7 8-6-16,-1 9-3 0,-7 25 0 0,-5 1-2 0,-6 21-2 15,0-14 0-15,-1-20-13 0,5-8-7 0,5-19 1 16,2-5-15-16,0-5-8 0,4-7-32 0,-2-2-50 16,2-7-55-16,0 3-1 0</inkml:trace>
  <inkml:trace contextRef="#ctx0" brushRef="#br0" timeOffset="32328.5428">10283 15064 370 0,'-2'24'193'0,"0"-2"-140"15,-2-2-79-15,1-5-5 0,1-2-26 0,0 1 29 16,0-6 29-16,2 1 0 0,2-2 0 0,2 2 2 15,3-3 1-15,2 1 4 0,2 0-1 0,2-3 2 16,3-2-3-16,6 3 2 0,2-5-2 16,2 0 3-16,-1-3-7 0,-1-1-2 0,5-5 0 15,-5 0-8-15,2-2 5 0,3-2 4 0,-3-2-1 16,-1-1 0-16,-1-1 3 0,0-1 12 0,-2-2-2 16,-4-2-4-16,-5 7-2 15,-4-3-2-15,-3 0-2 0,-3-2 4 16,-3 1 5-16,-3-1 1 0,-3-2-22 0,-1 0 0 0,-4 2 6 0,0-2 16 15,-2 4-3-15,0 1 13 0,2 3-14 0,-3 3-9 16,1 5-4-16,0 3-1 0,-2 6 5 16,-1 3 0-16,-2 5 6 0,1 5 3 0,-3 6 3 15,2 2-2-15,1 9 6 0,-3 2-4 0,2 5 0 16,1 4-4-16,1-2-1 0,1 4-3 0,4-2-1 16,2 16 0-16,9-9-1 15,2-5-4-15,5-9-1 0,6-6-5 0,5-2 5 0,4-7-7 16,2-6-2-16,5-3 3 0,-1-9-14 0,5-4-19 15,0 0-11-15,3-6 2 0,1-3-25 0,3 0-77 16,-3-7-52-16</inkml:trace>
  <inkml:trace contextRef="#ctx0" brushRef="#br0" timeOffset="32641.6339">11168 14865 299 0,'-3'2'180'0,"1"3"-120"0,-2-1-56 16,2 1-9-16,-1-3-1 0,-3 4 23 0,4 1-9 16,-1-3 2-16,3 5-7 0,-2 2 2 0,2 7 0 15,0 2 2-15,0 4 5 16,2 2 6-16,-4 3 1 0,2 2 9 0,0 4-15 0,-2 3-2 0,-2 10-8 16,-3-4-2-16,0-2-1 0,1-4 2 15,1-5 2-15,-1-2 3 0,1-7-3 0,1-4-3 16,2-3-1-16,-1-6 0 15,1 0 1-15,2-4 3 0,-2-5 4 0,2-2-1 16,0 3-1-16,-2-1 3 0,2 2 1 0,0-4-7 16,0 0-2-16,2-2-3 0,-2-2 0 15,2-3-2-15,-2-9-2 0,5-3-4 0,1-6-9 0,3-3-6 0,2-3-9 16,5-2-16-16,3-16 18 0,8 3-21 16,2 2-44-16,-1 2-92 0,3 2-24 0</inkml:trace>
  <inkml:trace contextRef="#ctx0" brushRef="#br0" timeOffset="32860.3746">11600 14989 163 0,'9'4'223'0,"-1"0"-145"0,-1 1-40 16,-3-1-23-16,-4 1 13 0,0 1 4 0,-2 3-4 15,-2 2 11-15,-3 7-2 0,-2-1-14 0,1 5 7 16,-1 3-7-16,2 1-9 0,-2 3-9 0,3 0-2 15,1 1-2-15,-1 1-2 16,1-2-2-16,1-3 0 0,2 1-3 0,-3-5-4 0,1-2-4 16,2-3-15-16,-3-6-1 0,3 0-33 0,0-4 29 15,2 0-9-15,-2-5-33 0,-1 0-76 0,1-4-7 16</inkml:trace>
  <inkml:trace contextRef="#ctx0" brushRef="#br0" timeOffset="32999.5585">11664 14598 280 0,'2'11'192'0,"-2"3"-149"15,0-3-35-15,-2-3-20 0,0-1-8 0,-3 4-35 16,1-6-62-16,1-1-48 0</inkml:trace>
  <inkml:trace contextRef="#ctx0" brushRef="#br0" timeOffset="33359.6449">12387 15002 373 0,'11'4'118'0,"-7"-4"-116"0,1-2-25 0,-5 0 7 15,0-5 23-15,-2-2 24 0,-1 3-4 16,-1-3-10-16,-3 0-6 0,-2-2-9 0,5 2 3 16,-5 3 10-16,0-3 1 0,-6 2-2 0,2 1 0 15,-3 1 0-15,-3 3-1 0,-4 0 3 16,1 2 1-16,-2 4-1 16,0 1-1-16,0 3 5 0,-3 6-5 0,1 3-5 0,-12 10-4 0,1 4 3 15,-1 4-5-15,5 5-2 0,-11 13-1 0,9 4-2 16,4-2-1-16,0 11-2 0,13-9-2 15,10-12-1-15,8-6-3 0,6-10-1 0,3-5-2 16,2-4-2-16,5-2-3 0,3-5-26 0,6-2 2 16,6-4-28-16,2-7-51 0,6-5-66 0,5-4-25 15</inkml:trace>
  <inkml:trace contextRef="#ctx0" brushRef="#br0" timeOffset="34114.0404">12956 15231 538 0,'-2'24'144'16,"-3"-8"-120"-16,5-5-19 0,-4-2-19 0,-5-14-7 16,7 10 12-16,2-1-12 0,-2-4 5 0,-1 0-15 15,1-2 18-15,0 0 3 0,-3-3 10 0,-1 1 3 16,-3-3-5-16,0 3 4 15,0 2 3-15,-2-3 4 0,-4 3 5 16,-3 0-2-16,-4 2 0 0,-11-2-8 0,-2 4-4 16,-5 2 1-16,1 3 13 0,1 4-2 0,-2 2 1 0,3 7-11 15,-9 4-1-15,4 5-2 0,2 2 0 0,5 2-5 16,2 2-10-16,4 0-3 0,9-6-1 0,5-5 11 16,6-2 2-16,7-2 5 0,6-2-2 0,7-5 3 15,7 2 0-15,8-3-1 0,7-4-5 0,7-3-1 16,4-7-1-16,7-5-5 15,17-13-5-15,0-6 2 0,-1-1-1 16,-10 1-6-16,-4-1 7 0,-11 3 15 0,-5 0 4 0,-12 6 10 0,-3-2 16 16,-5 0-4-16,-4 3-9 0,-4-1-1 0,-2-2-1 15,-5-4 3-15,-2 2 0 0,-4-2-5 16,-1-3-1-16,1 3-2 0,-3 4 12 0,1 0 1 16,1 9-7-16,3 0-7 0,-2 5-9 0,4 1-5 15,-3 5 5-15,-1 2 4 0,-3 7 12 0,-1 2-3 16,-3 14 5-16,-1-8-2 15,1 7-2-15,-2 7-5 0,0 2-6 0,0 0-1 0,0 3-2 16,-1 8-11-16,5-4-3 0,7-3 12 0,2-8 3 16,7-1 1-16,6-6-3 0,-2-8 0 0,7-3-6 15,4-3 1-15,7-5 3 0,17-6 0 16,2-5 1-16,3-3 6 0,0-3-1 0,2-3 1 16,17-10 3-16,-6 1 7 0,-4-1-3 0,-5 1 4 15,4-9-1-15,-12-1-2 16,-12 5-1-16,-9-2-3 0,-4-2-3 0,-6-2-2 0,-1-3-5 15,-1 2 3-15,-6-6 1 0,-3-2-2 0,-1 2 1 16,-4-5 1-16,-2 1-3 0,-2 2 7 16,-1 2 1-16,1 6 5 0,-5 12 6 0,2 6-3 15,-2 7-6-15,-2 4-3 0,3 4-4 0,-8 3-2 16,3 2-1-16,-7 2 5 0,-4 14-1 0,-7 8 6 16,-4 14-1-16,-5 10-2 0,-8 31 2 0,1 7 1 15,-3 36 2-15,16-39-2 16,4-3 0-16,3 1-3 0,5-21-1 15,9-1-3-15,2-10 0 0,13-9-3 0,7-7-2 16,13-5 0-16,2-1 4 0,14-3-2 0,-1-13-4 0,12-4-5 0,-1-7-17 16,7-7 0-16,3-6-25 0,-3-3-72 0,-2-3-49 15,-9-3-243-15</inkml:trace>
  <inkml:trace contextRef="#ctx0" brushRef="#br0" timeOffset="34844.5109">14724 15703 592 0,'7'68'110'0,"1"-24"-95"15,-3-17-25-15,-5-18-25 16,2-9-16-16,-2-11 32 0,5-7 20 0,-1-8-1 16,3 6 0-16,1-15 1 0,1-3-4 0,0 1-11 0,2-1 1 15,-2-4-10-15,2-2 9 0,0-20 4 0,0 0 8 16,2 0 3-16,5-17 2 0,-3 10 4 0,1 5-3 16,-1 4 6-16,-4 3 6 0,2 1-5 15,-2 3 0-15,0 11 0 0,0 2 10 0,-4 11 0 16,0 7 9-16,-5 4-9 0,2 3 0 0,-4 6-15 15,2 4-10-15,-2 3-7 0,0-1 4 0,0 7 13 16,-2 5 16-16,-2 8-4 16,-3 10 0-16,1 1-6 0,-3 9-7 0,0 10-5 0,-2 5 0 15,-2 23 1-15,4-2-3 0,0-7 5 0,7-3-7 16,2-8 5-16,6-4 4 0,6-7 0 0,7 6 0 16,8-15 3-16,4-11 1 0,0-9-8 15,2-8 0-15,2-10-1 0,-2-6-1 0,0-6-4 16,0-8 3-16,5-3-6 15,4-14 4-15,-3-2 3 0,3 2-1 0,-4 2 0 0,-5 1-3 0,0-3-1 16,-5-5 3-16,-3-3-2 0,-6-5 1 0,-1 4 4 16,-5 0 4-16,-2 18 16 0,-4 9 5 15,0 11-16-15,-5 4-10 0,0 7-2 0,0-3 6 16,-2 10 9-16,-2 3 10 0,-2 12-11 0,1 0-2 16,-1 9-7-16,-5 10-2 0,-2 10-1 15,-4 8 0-15,-10 25 3 0,6 2-5 0,-14 28 1 16,6-11-4-16,7-17-2 0,0 7-1 0,7-27-3 15,11-16-2-15,0-10-12 0,4-8-12 0,-2-5-14 16,4-5-31-16,1-7 9 0,-1-2-16 16,1-5-58-16,3-1-77 0</inkml:trace>
  <inkml:trace contextRef="#ctx0" brushRef="#br0" timeOffset="35250.5721">15718 15335 507 0,'-8'20'152'0,"-1"-7"-110"15,2 0-38-15,3-4-10 0,-3 0-7 0,5-3 2 16,0 1 4-16,0 0 9 0,4-3-13 16,0 0 2-16,5 1 5 0,6-3-6 0,4-2-8 15,3 0-8-15,5-2 7 0,3-5 8 0,3 1 5 16,13-5 0-16,-6 0 1 0,-1-3 6 0,-2-1 5 15,-2 2 2-15,-2-3 2 0,-4-1 8 16,-3-1-2-16,-2 0 1 0,-4 1-9 0,-3-1-2 16,-4-2-4-16,-4-2-3 15,-5 0 0-15,-2 0-2 0,-4 0 2 0,-5 2-3 16,-2 0 1-16,-2 5 5 0,-5 2 5 0,-2 4 14 0,0 7-9 0,-2 2-1 16,-4 6-2-16,-3 7 4 0,-4 7-4 15,0 5 4-15,-2 5 5 0,-14 19-4 0,3 6 2 16,-9 22-8-16,11-8 5 0,13-8-6 0,2-10-2 15,14-7-4-15,1-9-1 0,12-2-2 0,2 1-5 16,9-6 0-16,2-1 5 16,11-3 2-16,5-6-4 0,10-5-9 15,20-13 3-15,10-5-18 0,-4-8-15 0,-1-4-39 0,-2-8 15 0,-3 1-12 16,0-2-74-16,-2-1-72 0</inkml:trace>
  <inkml:trace contextRef="#ctx0" brushRef="#br0" timeOffset="35531.0812">16517 14651 460 0,'-20'25'76'0,"4"-6"-42"0,5 1-12 0,0-4 6 16,0 1 0-16,2 3 8 0,1 4-12 15,-1 7-5-15,-2 9-5 0,4 19 0 0,1 8-5 16,1 21 7-16,1 0-6 0,2-4 0 0,-3 15 0 15,1-26-4-15,-1-11-3 16,1-3-3-16,-1-8 1 0,3-5 0 0,0-6-3 0,2-3 0 16,0-8 2-16,2-5-2 0,0-2 1 0,1-2-4 15,-1-7-2-15,2-2-6 0,-1-2-1 0,-1-4-5 16,0 1-10-16,0-4-10 0,-2-10-8 16,2 1-18-16,-2 9 0 0,3-2-95 0,1-9-118 15</inkml:trace>
  <inkml:trace contextRef="#ctx0" brushRef="#br0" timeOffset="36109.2673">15979 15161 438 0,'-16'19'119'0,"10"-3"-89"0,-1-5-17 16,3-4-7-16,4-1 12 0,0-1 13 0,4 1-5 15,5 1-7-15,2 2-15 16,9-1-6-16,4 1-1 0,11 0-4 0,5 0 0 0,8-2-29 0,5-3-3 15,5-2 13-15,6-2 14 0,24-6-4 16,-2-6 15-16,20-7 5 0,-23-3 6 0,-19 2 3 16,-13 0 4-16,-16 0-1 0,-4 0 5 0,-7 3 7 15,-2-1-8-15,-2-4 2 0,-4 0-11 0,-1-2-1 16,-4-5-4-16,-4-4-6 0,2 0 1 16,-9-9-3-16,0 2-3 15,-3 1-2-15,3 1 2 0,-2 3-1 0,2 6 7 0,0 0 7 0,-2 7 10 16,2 7-4-16,0 6-13 0,0 7-4 0,-2 9-3 15,2-12 3-15,-2 5 2 0,-3 2 6 16,-1 7 5-16,-5 4 5 0,0 9-7 0,-3-4-4 16,-1 11 3-16,-1 6 2 0,-1 9 7 0,-5 24-6 15,2 3-3-15,-2 6 0 16,0 31-1-16,4-6-2 0,1 21 1 16,10-28-5-16,3-22 1 0,4-12-1 0,-3-10 0 0,3-5-2 0,3-8 3 15,-1-5 0-15,0-11-1 0,0 0-4 0,-2-4 2 16,2-5-3-16,1-6 3 0,-3-1 0 15,0 1 2-15,2-5 1 0,-2-2-2 0,2-2-5 16,0-5-2-16,3-6-4 0,3-5 6 0,-3 3 5 16,6-7-3-16,0-5 1 0,2-3 0 0,3-6-8 15,-1-3-2-15,9-14 6 0,3-2 5 0,1 4 2 16,3 2 3-16,0 5-2 0,7-4-2 16,-5 10 2-16,-5 18 1 0,-3 7 1 0,-8 13 4 15,-1 7 3-15,-1 6 0 0,-4 5 0 0,0 8-4 16,-4 5-5-16,-5 4 1 0,-4 14-2 15,-7-1-4-15,0-1-8 0,0-6-1 0,0-1-1 16,3-9 7-16,-1-5-4 16,3-4-24-16,2-6-9 0,-1-7-9 0,3 2 12 15,3-2-7-15,-1-5-32 0,2-2-97 0,1 0-74 0</inkml:trace>
  <inkml:trace contextRef="#ctx0" brushRef="#br0" timeOffset="36437.4916">17401 15326 269 0,'-5'-22'194'16,"1"4"-128"-16,-3 3-25 0,-1 2-17 0,1 4 14 15,0 0-28-15,-4 2 17 0,2 7-10 16,-4 0 1-16,4 3-5 0,-2 5 4 0,-4 6-5 16,-1 3 0-16,1 8-5 0,-5 3-3 0,3 5 0 15,-5 18-5-15,2-5 0 0,4 3-20 0,1-3 8 16,8-2-9-16,3-4 12 15,8-3 3-15,1-1 4 0,8-8 2 16,4-3 7-16,6-6-2 0,3-3 5 0,5-7 4 0,2-9 1 0,0 0 5 16,9-14-2-16,-5-1-2 0,-4-5-2 15,-6-4 3-15,-5 0-5 0,-4-3-7 0,-5-1-7 16,-2-6-7-16,-7 1-1 0,1-2-1 0,-5-2-1 16,-3-3 4-16,-3-2-3 0,-10-4-1 0,1 4 10 15,-5 0 4-15,2 11 1 0,3 7 4 0,2 8-6 16,2 8 0-1,-2 1-4-15,-1 5-33 0,1 0-33 0,-7 8-24 0,0 7-66 0,-4 9-199 16</inkml:trace>
  <inkml:trace contextRef="#ctx0" brushRef="#br0" timeOffset="37187.7792">18239 15472 620 0,'13'26'104'16,"-2"-13"-78"-16,-5-6-3 0,-3-3 6 0,1 1-11 15,-8-14-7-15,-1 4-4 0,10 8-7 0,-1-3-19 16,-4-7-10-16,2-2 0 0,-2-6-1 16,-2-7 1-16,0 4-7 0,-5-4 10 0,-4-7 12 15,-2 3 15-15,-5-3 3 0,-1 3 7 0,-1 4 8 0,-5 2 4 16,3 2-10-16,-2 5 2 0,-9 0 5 0,9 8 0 15,-14 8 0-15,3 5-5 0,0 6-9 0,-5 10-2 16,-2 7 2-16,-2 6 1 0,-15 21-1 0,3 3-2 16,-10 14 2-16,20-9-4 0,13-10-3 0,13-10-12 15,9-9-6-15,11-6 6 16,0-4 5-16,9-5 2 0,4-2 3 16,11-3-1-16,7-8-3 0,13-2-11 0,7-12 7 0,22-15 4 0,0-6 6 15,-7-3 4-15,-7-2 3 0,-8 3 11 16,-5-1 3-16,-2 3-2 0,-4-1 0 0,-5 1 2 15,-6-1-13-15,-3 3 1 0,-1-3-6 0,-5-3-2 16,2-8 0-16,-5-2-5 0,1-8 0 0,-3-1-7 16,3-6 1-16,-3 0 1 0,3-2 3 15,0-3 2-15,-3 1 2 0,3-1 4 16,-1 3 1-16,-1 6 3 0,-5 16 17 0,-5 11-6 0,1 13-15 16,-5 4-2-16,-2 5 0 0,0 0 9 0,0 6 5 15,-6 5 4-15,-3 11-4 0,0 0-7 16,-6 8-1-16,-1 7-2 0,-6 10-3 0,-4 5 1 15,-12 27 0-15,-4 1 2 0,-17 30 0 0,1-9 0 16,-12 18-4-16,24-29 1 0,10-22 3 16,21-13-6-16,6-13 2 0,9-5 0 0,9-6 2 15,0-5 1-15,6-4 1 0,5-5 0 0,0-6-1 16,8-2-2-16,5-10 2 0,5-1-4 0,4-11 3 16,2-3-3-16,11-15 3 0,-2-2-1 15,2-1-1-15,0 1 1 0,-2-5 0 0,-2 1-5 16,-5-1 0-16,0-4-4 0,1 0 0 0,-1-5-2 15,7 1-2-15,-2 1 7 16,-1 17 3-16,-5-1 4 0,-8 11 0 0,-8 9-2 16,-7 11-5-16,-5 0-4 0,3 11 8 0,-7 4 5 15,3 14 6-15,-1 6-3 0,-1 12 5 0,-8 19 3 0,-6 4-6 16,-9-1 0-16,-6-5 2 0,-12-5-2 0,1-4-1 16,-12-6-1-16,-3-10-4 0,-17-3 0 0,-10-12-3 15,-31-11-1-15,10-2 1 0,-10-2-7 16,0-7 2-16,4-2 2 0,-2-4-5 0,11-3-10 15,2-2-8-15,3-4-26 16,-3-2-28-16,0-3-60 0,3 0-105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14:25.7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3916 6026 8 0,'-5'-5'10'0,"1"5"7"16,2-2 7-16,-5 0-2 0,5 0-3 0,0 0-12 16,0 2-3-16,2 0 0 0,-3-3-6 0,3 3 3 15,0 0 1-15,0-2-2 0,0 2 3 16,0 0-3-16,0 0-3 16,0 0 0-16,0 0 1 0,0 0 7 0,3 0 1 15,-3 0-3-15,2 2 1 0,0 1-1 0,0-1 1 0,0 0 0 0,3 0 0 16,-1 0 0-16,3 3 7 0,-5-1-6 15,2 1 3-15,3-1 3 0,0 1-3 0,-1-1 0 16,3 3-3-16,-4-3 0 0,3 0 5 0,-1 1-5 16,4-3 1-16,-2 5-1 0,2-3 0 0,-2-2 2 15,4 3 3-15,-2-3-4 0,4 2-3 0,-1 1-1 16,5-3-2-16,3 2 2 16,3-4-1-16,-1 5-1 0,0-5 0 0,3 0 0 0,-3 0 2 15,-2 0-3-15,2 0 1 0,-4 2 0 0,2-2 1 16,0 0-1-16,-4 0-1 0,4 0 2 15,-2 0 1-15,4-2-2 0,2 2-1 0,1-5 0 16,6 1 0-16,0-1-1 16,0 1 1-16,0 0-1 0,-2-3 3 0,0 0-3 15,-2 3 2-15,-1-5 0 0,-4 3-1 0,1-1 0 16,1-2 3-16,5 5-3 0,-7-3 0 0,5 0 2 0,0 5-2 16,-1-2 1-16,-3 2-1 0,-1-1 2 0,0 3-1 15,-4 0-1-15,0 0 1 0,-5 3 0 0,-4-1 0 16,2-2 0-16,-2 2 0 0,3-2 0 15,-3 2-1-15,0-2 2 0,0 0-2 0,2 2 2 16,0-2-3-16,0 0 3 0,3 0-1 0,2 0 0 16,4-2 0-16,0 2-1 0,4-2 2 15,1 0-1-15,-1 2 0 0,3-2 0 0,-3-1 0 16,-2 3 0-16,1 0 0 0,-3-2 0 0,0 2-2 16,-5 0 3-16,1 0-2 0,-3 0 1 0,1 0 1 15,2 2-1-15,-3-2 0 0,5 5 0 0,-3-3 0 16,8 0 0-16,1 0 0 0,3 1-1 15,-1-1 1-15,6 0 0 16,-1-2 0-16,-3 2 1 0,1-2-3 0,-4 2 4 16,-3-2-4-16,3 0 3 0,-3 0-1 0,2 0 0 0,3 0 1 0,6 0-2 15,-2-2 2-15,7 4-2 0,0-2 1 16,-5 3 0-16,-2-1 0 0,-4-2-1 0,-3 2 1 16,-4 3 1-16,0-5-2 0,0 2 2 0,0 0-1 15,3-2 0-15,-1 0 0 0,4 0 0 16,6 0-1-16,-4 0 2 0,8 0 0 0,-1-4 1 15,1 1-2-15,-3-1 3 16,-2 2-1-16,0-3 4 0,3 1-5 0,3-1 3 0,5 1-3 0,3 0 0 16,-5-1 0-16,-7 5 0 0,0-2-1 0,-11 2 1 15,3-2-2-15,-3 2 2 0,-2 0-3 16,2 0 3-16,-2 0 0 0,3 0-2 0,3 0 0 16,1 0 2-16,4-2-1 0,0 2 1 0,2 0-1 15,1-3 0-15,-1 1-1 0,-6 2 2 16,1-4-3-16,-1 2 4 15,2-3-1-15,4 1 0 0,3-3 1 0,6 1 0 16,-4-1 3-16,-3 5 1 0,-2 0 2 0,-4-3-2 16,-2 3-1-16,0-2-3 0,-5 1 0 0,0-1 1 0,2 2 0 0,1-3-3 15,4 3 0-15,4-2 0 0,9-1 1 16,0 1-1-16,0-3 0 0,-4 5-1 0,-5 0 4 16,-2-3-3-16,3 1 3 0,1 0 0 0,5 1 6 15,0-1-5-15,-2 4 4 0,-3 0-7 16,-2 0 3-16,-6 0-2 0,-2 0-1 0,-1 0 5 15,-4 0-4-15,0 0-2 0,0 0 2 0,0 0-1 16,0-2-2-16,7 0 1 0,-3-1-1 0,7-1 3 16,0 2-2-16,3-3-2 0,-3 3 3 0,4-2-2 15,-4-1 0-15,3 3 2 0,-3-2-4 16,2 1 4-16,0 1-3 0,3-2 0 0,1 2 3 16,1-1-2-16,0 1 1 15,-7 2-2-15,0 0 3 0,-7 0 0 0,1 0-2 0,-3 0 1 0,0 0 1 16,3 2-2-16,-3 1 3 0,3-3-4 15,1 2 3-15,3 2-1 0,0-2 0 0,2 1 0 16,0 1 1-16,5-2-3 0,-3 3 2 0,0-3 0 16,-2 0 2-16,3-2-2 0,-1 0-2 0,4 0 4 15,3-2-2-15,2 2 4 0,1 0-5 16,-4-2 3-16,-3 0-1 16,-3-1 0-16,-4 1-3 0,2-2 3 0,-4 1-1 0,8 1 0 0,3 0-3 15,4 0 5-15,0 0-1 0,0-3-2 0,-4 3 0 16,0 2 2-16,-1-2-2 0,3 0 1 15,0 2 0-15,9-3 0 0,2 1-1 0,2 2 2 16,-2-2-3-16,-5 0 3 0,-4 0-1 0,1-1-1 16,3 1 3-16,5 0-4 0,2 0 3 15,-2 0-3-15,0-3 2 16,-7 3-1-16,-2 0 0 0,-4 2 2 0,2-2 0 0,4 2-2 0,3 0 1 16,1 0-1-16,1 0 1 0,-5-3 1 15,-1 3-4-15,-6 3 4 0,3-3-2 0,7 2 0 16,4-2 2-16,2-2 0 0,0-3-1 0,-5 5-2 15,-3 0-1-15,-5-2 4 0,2 2-3 0,6 2 2 16,3-2-1-16,5 0 1 16,-3 0-1-16,-2 0 1 0,-7 0 1 0,0 0-3 15,-2 2 2-15,5 1 2 0,4 1-4 0,0-2 4 0,-3 3-2 16,-3-5 0-16,-3 2 0 0,0 0 0 0,2 0-1 16,5 0 0-16,6 3 2 0,-2-3-2 15,1 0 0-15,-10-2 3 0,-2 5-4 0,0-5 3 16,0 4-1-16,7-4-2 0,2 4 2 0,-2-1 0 15,-1 1 0-15,-3 0 2 0,-3-1-3 0,2-1 0 16,0 2 3-16,5 3-4 16,4-3 3-16,-4 1 1 0,-1-1-3 0,-5 1-1 0,-4-1 3 15,-1 0 0-15,-2 1 0 0,4-3-3 0,4 2 3 16,0 1-1-16,0-1-1 0,-1 3 2 16,-6-3-2-16,-3 1 2 0,-6-1 0 0,6 0 0 15,-1-4-2-15,7 5-1 0,6-3 3 0,3 3-1 16,0-1 1-16,-7 0-2 0,-2 1 1 0,-3-1-1 15,-3-2 3-15,3 3-2 0,3-1-1 0,2 1 2 16,-2-1-2-16,-2 0 0 0,-5 1 3 16,-4-1-2-16,-4 1 2 0,-1-1 8 0,-2 0-5 15,1-1-4-15,-1 1-1 0,7-2 3 0,2 0-5 16,6 1 5-16,6-1-3 0,-4 0 0 16,1 2 0-16,-2-1 0 0,-3-1-2 0,1 0 3 15,-1 0 0-15,1 1-4 16,6 1 6-16,2-4-4 0,-2 4 1 0,-4-4 0 15,-7 5 2-15,-6-5-1 0,-5 2 2 0,0 0 1 0,-5-2 0 0,3 2-2 16,-2 1-1-16,2-3 0 0,2 4-1 16,6-2 0-16,3-2 1 0,5 5-1 0,1-3-1 15,3 0 1-15,-5 2 0 0,-9-1 1 0,1-1-1 16,-5-2-1-16,-7 2 2 0,1 0-1 0,-3-2 1 16,-2 0 1-16,-2 2-1 0,4-2 0 15,-2 0-3-15,5 3 5 16,-1-1-4-16,3-2 1 0,2 2 1 0,4 0-2 15,2-2 1-15,3 2 0 0,0 1 0 0,-1-3 1 16,1 0-1-16,-3 0-2 0,-4 0 4 0,0 0-3 16,-2 0 0-16,0-3 2 0,-4 1-2 0,1 0 2 15,-1-2-2-15,-1 4 1 0,-2-3 0 16,7 3 1-16,0-2-2 0,6 2 2 0,3 2-1 16,2 1 0-16,2-1 0 0,0 0-2 0,0 2 4 15,-6-1-3-15,1 1 1 0,-3-2 1 0,-1 0-2 0,0 3 1 16,5-3-1-16,2 0 2 0,-3 3-3 0,5-3 4 15,-2-2-2-15,-4 2-1 0,-1 0 2 16,-4-2-2-16,-4 0 1 0,-5-2 0 0,0 0 0 16,-4 0 0-16,0 0 1 0,0-1-1 0,0-1 0 15,-1-1 1-15,1 3-1 0,-2-2 0 0,2-3 0 16,-5 1-1-16,3-1 2 16,-1-2 0-16,1 0 2 0,-1-2-1 0,-1 0 1 0,-1 0-2 15,1-2 0-15,-1 0 0 0,-2-3-2 0,3 1 3 16,-5-3 0-16,4 1-1 0,-4-1-1 0,0-2 0 15,-2 5-1-15,2-3 3 0,-4 1-2 16,1-1 1-16,-1 2-1 0,0 1 0 0,-1 0 0 16,1 1 2-16,-1-1-3 15,-1 2 1-15,1-3-2 0,1 3 4 0,-1-5-4 16,1 1 2-16,0 1 1 0,-1-1 2 0,1-3 4 0,-1 2-3 0,3-2 0 16,-2 1-3-16,-3-4 2 0,1 1-3 15,1 3 1-15,-1-3 0 0,-1 4-2 0,0 0 2 16,-2 1-2-16,3 1 2 0,-1 5-1 0,1-2 0 15,1 2-2-15,-1-2 4 0,1 4-4 0,1-2 3 16,-1 0-3-16,1 0 1 0,0 0 1 16,4 0 1-16,-5 0-2 15,5-3-1-15,0 3 1 0,0-2 0 0,2-2 0 0,1 4 1 0,-1-2 0 16,2-1-2-16,-4 3 3 0,5-4-1 16,-1 4-1-16,-2-2 2 0,3-3 0 0,-3 3-2 15,0 2 3-15,0 0 0 0,0 0-1 0,1 2 0 16,-3 0 1-16,2 0 1 0,-2 3-2 0,0-1-1 15,0 1 0-15,0 1 0 0,-2 1-4 16,2-1 3-16,-5-1-1 0,1 1-11 16,-1 1 8-16,-1-1 1 0,-1 3 0 15,-2-2 5-15,-4-1-2 0,0 1-1 0,-3 0 3 0,-1-1 0 0,-3 3-2 16,0-2 1-16,-2-1 1 0,-2 1-2 0,0 2 0 16,-1-1 1-16,-1 1 0 0,-1 2 1 15,1 0-1-15,-7 0 0 0,-7 0 0 0,0 0 0 16,-6 0 0-16,-2 0-1 0,-10 0 1 0,8 0 0 15,3-4-1-15,5 2 2 16,1 2-1-16,-4 0-1 0,-3 0 1 0,-7 0-1 0,-2 0 0 16,4 0-3-16,4 0 3 0,5 0-2 0,0 0 1 15,-2 2 1-15,-10 2 0 0,1-4 1 0,-2 0 1 16,4 0-1-16,5-4 0 0,8 4-1 16,-2 0 3-16,-2 0-3 0,-5 0 2 0,-6-2-2 15,0 2 1-15,2-3 1 16,5 1-1-16,1 2 1 0,3 0-2 0,-11-2 1 15,0 0-1-15,-7 2 1 0,1-2-1 0,6-1 1 0,4 1-1 16,0 0-1-16,-2 2 2 0,-9-2 0 0,-2 0-2 16,1 2 4-16,3-5-3 0,7 3 1 0,-6 2 0 15,-5-7 1-15,-11 5-1 0,11-2 0 0,0-1 1 16,6 1-2-16,1 2 1 0,-5-1 1 16,-4 1-1-16,0 2-2 0,4 0-2 0,5 0-2 15,2 0 3-15,-9-2-1 0,-7 2 3 0,-6 0 1 16,7 0 0-16,6-2 0 0,-2 0 2 15,-14 2-1-15,3-5 0 0,9 3-2 0,-5 0 0 16,9 0 4-16,-11-3-3 0,-2 3-2 0,0 0 5 16,11-3-5-16,2 1 3 0,0 0 0 0,-7 1-1 15,-8-1-1-15,4 0 2 0,9-1-2 16,-1 1 3-16,-10-1-3 0,2 1 0 0,0-3 2 16,3 5-1-16,3-5 0 0,-6 3 0 0,-4 0 0 15,0 4 0-15,10-3 0 0,-4 1 0 0,5 0 0 16,-13 2-2-16,1-2 2 0,1 4-3 15,4-2 3-15,0 0 0 0,-2-2-1 0,-5 2 4 16,12-2-4-16,-3-1 1 0,2 1 0 0,-10 0 0 16,1 0 1-16,3 2-1 15,4 0 1-15,3 0-2 0,-5 0 1 0,-2 0 1 16,6 0-2-16,1 0 1 0,6 0 0 0,-5 0 0 16,-10 0 2-16,-1 2-2 0,12-2 0 0,0 2 0 0,4-2 0 15,-13 0-1-15,-3 0 2 0,3 5-1 0,7-5 0 16,-3 4 0-16,-4-4 0 0,-3 7-1 15,5-5 2-15,3 0-2 0,3 2 2 0,-4-4-1 16,-4 3 1-16,0 1-1 0,9-2-1 0,-1 0 2 16,1 3-1-16,-9-3 0 0,2 0 0 0,-2 0 0 15,13 3-1-15,0-3 3 0,-2 0-4 16,-11-2 2-16,8 3 1 0,1-1-1 0,8 0-1 16,-1-2 1-16,-10 4 1 0,-8-4 0 0,10 3-2 15,1-1 1-15,8 0 1 0,-4 2-1 0,-4-4 0 16,-13 0-1-16,12 3 2 0,-1-3 0 15,6-3-2-15,-9 3 1 0,-6 0 0 0,1 3-1 16,14-3 2-16,-4-3-1 16,9 3 1-16,-8 0-2 0,-8 0 0 0,3-2 2 15,14 2-1-15,-1-2 0 0,-1 2 0 0,-4 0 0 0,-11 0 0 16,5 0 0-16,8 0 0 0,3 0 1 0,-5-2-2 16,0 2 1-16,-9-2 0 0,2-1 1 0,10 3-2 15,6-4 1-15,-3 0 1 0,-1-3-2 16,-10 2 1-16,-3 1-1 0,14 0 2 0,1-3-1 15,4 3 0-15,-2-5 1 0,-5 0-1 0,-4 2-1 16,7 3 1-16,-2 2 0 0,8-7 0 0,2 0 1 16,-4 3-2-16,-8-1 1 0,-3 2 0 15,0 5 0-15,6-6 0 0,6 1 0 0,-1 1 0 16,-3 0 0-16,-3 1 1 0,-3 1-2 0,-2 2 1 16,7 0 1-16,2 0-2 0,-2 0 1 0,-3 0 1 15,-4 0-1-15,2-2 0 0,3 0-1 0,8 2 1 16,-2-5 0-16,2 3 1 0,-4-2 0 15,-4-3-3-15,-1 1 3 0,10 1-2 0,-6 1 3 16,6-1-4-16,1 1 3 16,-6 4-1-16,-2-7 0 0,2 5-1 0,4-2 3 15,7-1-2-15,4 1-2 0,7 2 3 0,0-1 0 16,-2-1-2-16,-3 2 2 0,-1 0-2 16,-1-3 1-16,2 3-1 0,-1 0 2 0,8 0 0 15,2 2-2-15,0-3 1 0,-1 3 0 0,1 0 1 16,0 0-1-16,-6 3-1 0,0-1 2 15,-1 0-2-15,-3 0 0 0,8 3 2 0,-4-5-1 0,6 2 0 0,2 0-1 16,3-2 1-16,0 4 1 0,4-1 0 0,3-1-2 16,-6 0 0-16,1 3 2 0,3-1-1 15,-1-2 1-15,-2 3-2 0,-3 1 1 0,1-1 0 16,4 1 0-16,-2 1 0 0,0-3 0 0,5 3 1 16,-3 2-2-16,4-3 2 0,1 1-2 0,-1 4 1 15,3-2 1-15,0 2-1 0,2 2-1 16,2-2 1-16,0 4 0 0,3-1 0 0,-5-1 1 15,4-2 0-15,3 4-4 0,-3-4 1 0,0 3 3 16,5-3-2-16,-2 2 0 0,-1 2 2 16,3 1-1-16,2-3 0 0,0 2 0 0,2 1 0 15,1 1 2-15,-1-3-3 0,2-1 3 0,1 0-2 16,-1 3 0-16,0-1 0 16,1-2-1-16,1 5 2 0,-3 0-1 0,1-1-1 15,1 3 1-15,-3 4 3 0,0-2-5 0,2 3 2 0,1-1 1 16,-5-4 0-16,0 2-1 0,4 0-2 0,3-5 3 15,-7 1-1-15,6 0-1 0,-1-3 0 0,1 1 3 16,1-3-4-16,0 2 4 0,-1-2-3 0,3 1 2 16,-5-1-2-16,5 0 1 0,-4 0 0 15,1 3 2-15,-3-3-3 0,-1 5 2 0,4-3-2 16,-6 3 3-16,0 2-2 0,0-1-1 0,3 1 2 16,-3 0-2-16,0 0 2 0,0 0-2 0,2 0 0 15,0-1 2-15,5-3-1 0,-5-1 0 16,2-1 2-16,7-1-1 0,-4-2 0 0,4-2-2 15,0-1 1-15,0-1 1 0,2 0-1 0,-2 1 2 16,0-3-4-16,-4-1 2 0,2 3 1 16,2-3 0-16,-3 3-1 0,-1 0-1 0,2-3 2 15,0 3-1-15,-3 1 0 0,3-1 0 0,0 2 0 16,-2-3 0-16,1 1 0 0,1 2 0 0,2 0-1 16,-4 0-2-16,2-3 2 0,2 1 2 0,0 2-3 15,2-1 4-15,0-1-1 0,5 0-1 16,-3 1 0-16,1-1 2 0,4 2-4 0,4 0 3 15,0-3-1-15,7 3 1 0,4 0-1 0,-4 0 1 16,4 0-2-16,5-1 3 16,-5 1-3-16,1 0 2 0,-6-2-1 15,4-1 1-15,-4 1-2 0,-1 0 2 0,6-1-1 0,5 1-1 0,2-1 1 16,0-1 0-16,4-1 0 0,-4 1 0 0,-2-1 0 16,-1 0 0-16,1-1 1 0,2-1 0 0,9-2-1 15,2 0 0-15,4-2 0 0,-4-1 0 0,-5 1 0 16,-1-2-1-16,-3 4 2 0,0-2-1 15,7-1 0-15,4 1 0 0,-2 0 0 0,-1-2 1 16,-3-1-2-16,-3 1 1 16,1-1 2-16,-1 1-2 0,9 0 0 0,5-1 1 0,1-2-2 15,-1 1 2-15,-9 1 0 0,1 1 0 0,-1 2-2 16,4 2 2-16,5 0 0 0,-1 0 0 0,-6 4-1 16,-4 1 2-16,-10-1-2 0,-1 0 2 0,4 5-2 15,2-2 0-15,2 2-1 0,3-3 2 0,-7 3-2 16,-3-4-1-16,-3 1-7 0,-6 3-67 15,1-5 16-15,2 5-48 16</inkml:trace>
  <inkml:trace contextRef="#ctx0" brushRef="#br0" timeOffset="14905.7095">7680 10425 20 0,'-3'-3'67'0,"-1"1"-34"0,-3-4-7 16,1-1 18-16,-3 0-19 0,0-1-12 0,-2-1 4 15,-2 0-11-15,0 0-2 16,-1 0-4-16,-1 0-1 0,2 1 1 0,-3 1-1 0,3 0 8 0,0 1 0 16,0 1 0-16,2-1 2 0,-3-1 1 0,3 3-4 15,0-1-4-15,0-1 0 0,0-1 0 16,2 0 2-16,-4 1-1 0,2-1 3 0,-2 1-2 16,-3-3 6-16,1 0-5 0,0 0 3 0,-5 3-4 15,0-5-4-15,-2 2 6 0,-5 0-3 16,3 0-2-16,-5 2 1 15,5-4-2-15,-2 3-1 0,2 1 2 0,1-2-1 0,1 0-1 0,0 3 0 16,0-1-1-16,0 0 2 0,-2 3-1 16,2-3 0-16,-4 3-1 0,-1 0-1 0,-2-1 0 15,1 5 2-15,-3-2 1 0,2 2-6 0,-4 2 3 16,2-2 2-16,0 5 1 0,3-3-1 0,-1 2 0 16,5 3 1-16,2-3-2 15,0 3 2-15,2 0-4 0,0-3 3 16,0 5-1-16,0 2-1 0,0-2 2 0,1 4 2 0,-1 0-4 0,-4 5 4 15,-1 2-3-15,1 2 3 0,-2 2-2 0,1 4 2 16,1 3-1-16,4-2-2 0,0 0 3 16,3-5-1-16,-1-2-1 0,0 0 1 0,1 2 0 15,-3-2-1-15,0 3 2 0,0-1-3 0,3 2 3 16,-1 1-1-16,3 1-1 0,1 1 0 0,3 2 1 16,3-2 0-16,1 1-1 0,0-1 0 15,3-2 1-15,-1 1 0 16,3 1-1-16,0-3 1 0,0 1-1 0,0 2 2 0,-1 4-1 0,1 0-1 15,-2 4 2-15,4 3 0 0,0-7-1 0,0 0 0 16,2-2 0-16,2-2 0 0,3-3 0 16,0-2 1-16,-1-2 0 0,5 0-1 0,0-2-1 15,0 4 3-15,3-2-2 16,-1 1-1-16,0 3 2 0,2 0 0 0,1 1 0 16,-1-3 0-16,-1 3 0 0,-1-5 4 0,0 2-3 0,0-4 1 15,-2-3 3-15,0-1 1 0,0-1-5 0,0-4-5 16,0 3 0-16,0-1 4 0,0-2 2 0,0 0 0 15,3 2-5-15,1-2 7 0,1 0-4 0,-1 0 2 16,5-2 2-16,2 0-2 0,2 0 0 16,0-5-5-16,3 3 2 0,-1-3 2 0,1 0 2 15,-3 1-2-15,0-1 2 0,3 1-2 0,-5-1 2 16,0-2 1-16,-2 3-5 0,2-5 2 16,-2 4-2-16,2-2 1 0,0 0 1 0,4 1-3 15,1-1 3-15,1 0 0 0,1 0-2 0,2-2 2 16,-3 0-1-16,3 0-1 0,-4-2 1 0,-1 0 2 15,-2-3-3-15,-1 1 3 0,-4 0-1 16,1-3 3-16,-2 0 0 0,-1 1 2 16,3-1 1-16,-2-2-3 0,2-2 0 15,0 3 0-15,4-1 1 0,-2-2 2 0,2 0-3 0,0-3 5 0,-4 3-5 16,2 0-1-16,-4-2 2 0,0 2-4 0,-5 2 1 16,0-2 4-16,-2-2-1 0,0 4 1 15,-2-6 3-15,0 2 1 0,0-3-2 0,-3 1-2 16,-1-5 1-16,-3-2-3 0,0 0 1 0,0-2-5 15,-2-5 0-15,0 2-1 0,2-3-2 16,1-1-1-16,1 0 3 0,0 0-2 16,1-2 1-16,2 2 1 0,-1 0-2 0,1-4 1 0,-3 0 3 15,3-7-4-15,-5 0 4 0,-2 0-3 0,-2-2 0 16,-3 4-1-16,1 3 3 0,-5 1 0 16,0 1 1-16,-4 2-2 0,2-2-1 0,0-3 1 15,-2 1-1-15,0-1 0 16,-5-1-2-16,-2 3 1 0,0 8 2 0,-2-1-3 15,0 5 3-15,2-1-4 0,-2 6 1 0,5-3-2 16,-1 0 1-16,0 2-6 0,3 0-9 0,4 0-18 0,0 5-1 16,2 1 2-16,2 5-60 0,5 3-171 0</inkml:trace>
  <inkml:trace contextRef="#ctx0" brushRef="#br0" timeOffset="17327.139">14138 8218 13 0,'0'-3'40'0,"0"1"-24"0,0 0-7 15,0 0-12-15,0-1-4 0,0 3-1 16,0 0-15-16,0 0 18 0,2 0 1 0,0 0 1 15,0 0 4-15,5 5 4 16,-1-1-1-16,8 1 3 0,1-1 12 0,3 1-13 16,4-1 18-16,4 0-5 0,1 1-8 0,4-1 4 15,10 1-4-15,-1-1-3 0,0-4 7 0,2 2-1 0,0-2 3 16,-1 2-11-16,1-2-3 0,9 3 3 0,-5 1-4 16,-4-2 1-16,-4 0-3 0,-7 3 1 0,0-3-1 15,-3 0 0-15,-1 0 1 0,1 1-1 16,3-3-3-16,2 0 2 0,0-3 2 0,0 3-1 15,-2 3-2-15,-4-3 3 0,-3 4-3 0,-4-2 0 16,-5 3-2-16,-2 1 0 16,-6 1 4-16,0 0 3 0,-1 1 8 0,-1 1-3 0,-3 2 0 0,0 0-2 15,0 2 0-15,-2 3-5 0,0-1-1 16,0 3 1-16,0 2-1 0,0 0 3 0,0 2-3 16,3 0 2-16,-3 0 0 0,2 4 0 0,0 5 3 15,-2 0-1-15,0 2 2 0,2 2 6 0,-2 1-2 16,2 1-1-1,-4 1-1-15,0 1-5 0,-2 1 2 0,-1 4 6 16,-1-2-8-16,-3 4-3 0,4 3 5 0,1 6-5 0,-1 0 3 0,5-2-2 16,0 0 2-16,0-7-1 0,3 3 2 15,3 1-2-15,1 5 0 0,-3 3 2 0,1 1 2 16,-1-4-1-16,1-2 3 0,-3 2-5 0,0-2 1 16,2 7 0-16,-1-1 2 0,-1-1 3 0,0-3-5 15,2-7 0-15,1 1 1 0,-1 2 2 16,3-1 0-16,2 5-4 15,2 1 0-15,0-1-1 0,2-2-1 0,2-3 0 0,1 3 0 0,-3 0 0 16,0 5-3-16,0 1 3 0,1-2-1 16,-1 1-2-16,0-3 0 0,0 0 2 0,-6 4-1 15,0 5 1-15,-1 0 1 0,-4 0-1 0,1-4 1 16,1-1 4-16,-4 1-4 0,0 6 2 0,-2 7 0 16,-3-14-1-16,1 3 0 0,0-5-2 15,-1-4 2-15,1 7 3 0,2-3-2 0,-3-2 0 16,5 0-2-16,0-6-1 15,0-1 1-15,2-1-2 0,1-1 0 0,-1 3 1 0,2 1-1 0,1-1 1 16,-1-5 1-16,0 0-3 0,1-4 4 0,4-1-2 16,-5 5-1-16,5 3 2 0,0 3-2 15,0-1 3-15,-3-1-3 0,-1-1 2 0,-1-5-1 16,0-3 2-16,3-3-1 16,-3 5 0-16,1 1-1 0,-1 0 2 0,-2 0-2 15,1-4 0-15,-1-1-1 0,-2-4 3 0,2-4-1 0,0 0 1 16,3-1-2-16,-1-4 1 0,3 5 0 0,-1-2-1 15,3-1 0-15,0 0 0 0,-2 3 2 0,1-2 1 16,-1-1 3-16,0 1-3 0,-1-3-1 16,-1 0 3-16,-1-2-3 0,0 0 1 0,1 0-1 15,-1 0-1-15,-2-2-1 0,1 0 1 0,-1 0-1 16,0-5 0-16,-2 1 1 16,0-3 0-16,0 0-1 0,0-2 0 0,0 0 1 0,0 2 0 15,0-4-2-15,2 2 3 0,-2-4-3 0,0 2 0 16,0-1 2-16,2-1 0 0,-2 2-2 0,0 0 1 15,0 0 0-15,0 2 0 0,0 0-1 0,0-3 1 16,0 6-1-16,3-3 1 0,-3 0 0 16,0-3-1-16,2 1 0 0,-2-2 1 0,2-3 1 15,-2 1 2-15,0-3 3 16,0-9 1-16,0 7-6 0,-2-4 6 0,2 4 3 0,0 0 1 0,0 0 7 16,0 0-2-16,-2 0-5 0,2 2-11 15,-3 0 1-15,1-2-2 0,-4 0 2 0,-5-2 1 16,0 0 6-16,-7-2-5 0,-4-1 1 0,-11-6-4 15,-7 4 4-15,-4 1-3 0,-2 1-1 0,-5 1 1 16,-19 0 1-16,1 1-1 0,-1 3-2 16,-21 0 0-16,7 5 0 15,5 1 0-15,8-1 2 0,1 4-2 0,-14-1 0 0,9 1-3 0,2 0-9 16,-4 2-2-16,2 0-17 0,3 2 14 0,-6 1-13 16,1-1-10-16,9-2-25 0,-1 4-36 15,1 1-91-15</inkml:trace>
  <inkml:trace contextRef="#ctx0" brushRef="#br0" timeOffset="19545.9165">9721 9331 10 0,'0'-2'17'0,"0"2"-19"0,0-2 0 0,0 2-7 15,0 0 5-15,0 0-3 0,0 0 5 0</inkml:trace>
  <inkml:trace contextRef="#ctx0" brushRef="#br0" timeOffset="21592.3514">9723 9327 6 0,'3'0'10'0,"-1"0"5"0,0 0-11 0,5 2 0 0,-3-2-2 0,3 2-1 16,-1-2-1-16,1 2 0 0,0-2 1 0,-1 0 1 15,1 2 5-15,2 1-1 0,-1-3-5 0,3 2 1 16,-2 0 0-16,4-2 2 0,-2 2-1 0,5 0-1 16,-1 1 0-16,1-1 0 0,1 0-2 15,3 0 1-15,5 0 2 0,-1 3-4 0,2-5 1 16,-1 4 2-16,1-4-3 0,-2 5 2 16,0-5-2-16,-1 4 2 0,1-4 0 0,-2 4 0 15,0-4-1-15,0 5 2 0,2-5-1 0,0 2 0 16,7-2 8-16,0 0-5 0,0 2 0 0,2 1-2 15,-4-3-1-15,2 0-1 0,-3 2 1 0,1 0 0 16,-3-2 0-16,1 0-2 0,-1 2 1 16,-1-2 4-16,1 2-3 15,5-2 6-15,0 0-4 0,6-2 0 0,5 0-5 16,0 2 3-16,-2-4 0 0,-5 1-3 0,-4 3 0 0,-2 0 1 16,-3 0-3-16,-2 0 2 0,1 0 3 0,1 3-2 15,0-1 1-15,3 0 0 0,0 0 0 0,2 0 0 16,2 3-1-16,2-3 2 0,0 0-1 0,-2 0-1 15,0 1 1-15,-2-3-1 0,2 0 1 0,7-3 1 16,0 1-1-16,-1 0 0 0,3 2 0 16,-4-2-1-16,-3 2 2 0,-4 0-1 0,0 0 0 15,-7 2 1-15,0-2-1 0,-2 0 1 0,-2 0-3 16,0 0 4-16,2 2-2 0,-2-2 0 16,0 5-1-16,4-5 8 0,0 2-5 0,1 0 3 15,-1-2 6-15,4 0-1 0,-1 2-3 0,-3-2 0 16,0 2-5-16,1-4-5 0,-5 2 7 0,-3-2-6 15,1 2 1-15,-1-2-1 16,3 0 1-16,-4 2 1 0,1-5 1 0,-1 3-1 16,-1 2 1-16,-4 0 0 0,2-2 3 0,-2 2 0 0,1 0-1 15,-1 0 0-15,0 0-3 0,-3 0 0 0,1 0 0 16,0 0 1-16,0 2-2 0,0-2 1 0,-1 0 0 16,-1 0 0-16,0 2 0 0,2 0 2 15,-5-2-1-15,3 0-3 0,-3 0 1 0,0 3-4 16,1-1 1-16,-1-2 2 0,-2 2-7 0,-6-2 0 15,2 0 12-15,2 0 3 16,2 0-4-16,2 2-2 0,-1 0 2 0,1-2 1 0,3 3-2 16,-3-1 1-16,0-2-2 0,1 0 2 0,-1 0 0 15,1 2 7-15,-1-2 7 0,-2 0 34 0,3 0-26 16,-5 0-5-16,2 0-6 0,0 0 7 0,-2 0 0 16,0-2-19-16,0 2-4 0,0 0 1 15,-2-2-3-15,0-1-2 0,-1 1 3 0,-1 0-2 16,0-2 5-16,-3-1-3 15,0 3 2-15,1-2-2 0,-3-1 4 0,0 1-1 0,0 2 1 16,-4-3-2-16,2 1 1 0,-2-1 1 0,-3 1-1 16,1-1 0-16,0 1-3 0,-5 0 1 0,0 1 1 15,0-1-5-15,-9 0 1 0,1 1 0 0,-3-1 5 16,4 4-5-16,1-4 4 0,-3 4-1 16,1 0 3-16,-3-3-17 0,2 3 9 0,-6 0 1 15,0 0-8-15,-14 0 9 16,5 3 3-16,0-1-2 0,4-2 2 0,0 2 3 0,-4 0-2 0,-6 3 0 15,-8-1-1-15,1 3-8 0,2-1 3 0,2 1-13 16,7-1-14-16,4 1 14 0,2-2 4 16,0 1 8-16,1-1 10 15,-1-1-1-15,0-2-1 0,5 3 3 0,2 1-1 16,7-4-2-16,-1 3 1 0,3-3 3 0,2 0-4 16,2 0 2-16,-2 1-1 0,2-3 1 0,-4 0 0 15,0 0-2-15,-3 0 1 0,-4-3 1 0,0 3 1 0,3-2-4 16,1 0 3-16,3 0 0 0,0 0-2 15,6-3 1-15,0 3 0 0,3 0 2 0,2 0-2 16,0-1-2-16,1-1 4 0,-1 2-3 0,2-3 1 16,-4 3 1-16,2 0-2 0,-3-2 2 0,-4 1-1 15,0 1 0-15,-2 0 1 0,-2 2-2 0,-2 0 0 16,1 0 0-16,-3 2 4 0,4-2-4 16,-1 2 1-16,3 1 1 0,2-1-3 0,1 0 3 15,1 0 1-15,-2 0-2 0,5 1-1 0,-5 1 2 16,0-4-3-16,0 0 5 0,-2 0-3 15,-4 0-1-15,-1 0 2 0,-2 0-1 0,-1 0-1 16,-1 0 2-16,-5 2-5 0,3 0 3 0,2 1 1 16,1-1 0-16,1 0 0 0,5 2 0 0,2-4 0 15,2 0 0-15,4 0 0 0,1-4 10 16,4 2-5-16,0-3 4 0,0 1-1 0,0 2-6 16,0 0 4-16,2-3-5 0,2 1-1 0,-1-1 1 15,3 1 1-15,-1 2-2 0,1-3-3 0,3-1 2 16,-2 3 1-16,1-1 0 0,1 2-2 15,0-3 4-15,2 3-1 0,-2 0 0 0,0 0 0 16,2-3 0-16,8 5-2 0,-3 0-9 0,-3 0-18 16,0 0 12-16,0 0 19 15,-6 0-7-15,4 0 6 0,4 0-3 0,-1 0 2 0,3 0 1 16,1 0-3-16,4 0 3 0,2 0-1 0,0 0-4 16,3 0 6-16,-1 3-5 0,1-3 3 0,1 0-2 15,1 2 2-15,-1-2-2 0,3 0 3 0,0 0-2 16,2 0 1-16,0 2-3 0,9-2 3 0,-2 2-1 15,2-2 0 1,-3 0 1-16,1 2-1 0,0-2 1 0,-1-2 0 16,1 4 3-16,0-2 0 0,-1 3 2 0,1-3-4 15,2 2 0-15,0-2-2 0,6 2 1 0,1-2 0 0,-1 2 0 16,3-2 1-16,0 2 0 0,-5-2-1 0,-2 3 5 16,2-3 7-16,-6 0-3 0,-1 0 1 0,3 0-5 15,0 0-3-15,5 0 0 0,1-3-2 0,3 3 2 16,-1 0-5-16,-1 0 6 0,-1 3-4 0,-1-3 0 15,-6 2-2 1,1 0 6-16,0-2-2 0,0 2 2 0,4 0 0 0,5 1-2 0,0-1 0 16,4 0-1-16,0 0 1 0,-2 3 0 0,-2-3-1 15,-3 2-1-15,-4-4 3 0,2 3-2 16,3-1 0-16,2-2 2 0,1 0-3 0,3 0 2 16,1 0 0-16,-1 0-1 0,-5 0 0 0,-3 0 8 15,-3 0 8-15,0-2-1 0,-2-1-4 0,0 1-3 16,2 2-7-16,0 0 1 15,2 0 1-15,-4 0-1 0,0 0-2 0,-5 5-1 0,3-5 0 16,-7 2 0-16,0 0 1 0,-4 2-2 0,-1-1 1 16,1 1 0-16,-3-4 1 0,5 4-1 0,0-4-1 15,2 3 2-15,0-1-1 0,2-2 1 16,-2 2-2-16,-4-2 3 0,2 2-4 0,-5-2 2 16,1 0 1-16,-3 2-1 0,-2-2 5 0,0 3 2 15,-2-3-5-15,0 0 2 16,-1 0-2-16,-1 0-1 0,2 0-2 0,-5 0 2 0,3-3 0 15,0 3-1-15,-1-2 0 0,3 0 0 0,2 0 1 16,2-3-2-16,3 1 2 0,-1 0 0 0,1-3-1 16,1 3 1-16,3-3-1 0,-2 0 1 0,-1 1 2 15,-1 1-1-15,-3-1-2 0,-2 1 5 0,-2 3-2 16,-3 0 0 0,-1 0-1-16,-10-1-2 0,1 6 2 0,2-3 5 15,2 0-2-15,0 0 2 0,-2 0-3 0,-1 0-3 0,3 0-1 0,0 0 2 16,0 0-2-16,0 0-2 0,0 0 2 15,0 0 0-15,0 0 1 0,0 0-2 0,0 0 5 16,3 0 0-16,-1-3-1 0,0 3-4 0,0 0 2 16,0 0-7-16,-2 0 4 0,-2 0-1 0,-2 0-3 15,-1 0-2-15,-3 0 6 16,-1 0-11-16,-2 0 6 0,-3 3 3 16,1-1 1-16,0 2 2 0,-2-2-5 0,-3 3 6 0,3-3 1 0,-5 0-2 15,0 3 3-15,0-5-4 0,-4 4 3 0,-1-4 0 16,1 2 0-16,-13 1-1 0,-1-1-1 15,5-2 2-15,-4 0-2 0,1 0-1 0,1 2-16 16,-2-2 2-16,-10 0-28 0,1-2 23 0,-2 0 10 16,-5-1 7-16,-11-1-8 0,4-1 1 15,3 3-12-15,8-2 3 0,-1-1-2 0,-1-1 6 16,-2 4 6-16,-7-5 8 0,-1 5 0 0,3 0 2 16,5 2-1-16,5-3-1 0,2 1 1 0,-3 2-2 15,3 0-4-15,-5 0-6 0,3 0-1 16,1 0-1-16</inkml:trace>
  <inkml:trace contextRef="#ctx0" brushRef="#br0" timeOffset="21702.5551">10687 9335 1 0,'-40'0'4'0,"1"-2"-3"0,6 0 2 0,-1 2 2 15,1-2-2-15,-2 2-3 0,0-2 1 0,-3 2 1 0,-1 0-2 16,1-3 0-16,5 1 4 0,-2 0-3 0,8 0 0 16,1 2-1-16,-3 0-2 0,3 0-12 0</inkml:trace>
  <inkml:trace contextRef="#ctx0" brushRef="#br0" timeOffset="22139.4007">9653 9406 1 0,'29'0'7'16,"-3"0"8"-16,11-2-6 0,1 0 1 0,2-1-6 0,-1-1 3 0,5 2-4 16,1-3 6-16,18-1 10 0,-1-1-12 0,2-2-1 15,13-2-4-15,-4 2-1 0,0 5 1 0,-7-3-2 16,-4 3 1-1,-7 2-1-15,-4 0 0 0,-1-1 4 0,3 3-2 0,5-4 6 0,-1 4 4 16,-4-2-3-16,-3 2-5 0,-5-2-1 0,-4 4 1 16,-1-2 0-16,6 2-1 0,3-2 2 15,4 0-1-15,-2 2 1 0,-3 0-1 0,-8-2-3 16,-3 0 3-16,-1 3-2 0,-1-1 0 0,2 0-3 16,-1 0 2-16,-1-2-1 0,2 2 0 0,-4 1 3 15,-2-1-4-15,0-2-1 16,-2 0 2-16,-1 2-1 0,-3 0 2 0,1-2 0 0,3 0-4 15,0 2-19-15,4-2-58 0,6 3 23 0</inkml:trace>
  <inkml:trace contextRef="#ctx0" brushRef="#br0" timeOffset="77749.1456">16737 8897 2 0,'-2'-3'19'0,"0"-1"16"0,2 2-4 0,-3 0 3 15,3-3-10-15,-2 3 5 0,2-2 0 0,-2 1-14 16,0 1-6-16,2 0 10 0,-2 0-11 0,2 0-10 15,-3 2 3-15,3-3 6 0,0 3 6 0,0 0 3 16,-2 0-1-16,2 3-2 0,-2-1 15 16,2-2-2-16,0 4-2 0,0-4-7 0,2 2 9 15,-2 1-10-15,2-1-5 0,1 0 1 0,-1 0 11 16,2 0-1-16,1 1 9 0,-1-1-11 0,3 0-2 16,-3-2-4-16,5 2-3 0,-2-2 1 15,1 2-5-15,-1-2 2 16,2 3-3-16,0-1-3 0,2-2 1 0,2 2 0 15,0 0-1-15,0 0-1 0,5 3-2 0,2-5 3 0,6 4-1 0,3 1 5 16,2-3-4-16,0 0 3 0,0 2-1 16,-1-4 1-16,3 3 2 0,1-1-4 0,-1 0 2 15,2-2-4-15,16 2 3 0,-3 1-3 0,5-3 2 16,-2 0-1-16,10 0 1 0,-5 0-3 0,-8 0 1 16,1 0-3-16,1 2 1 0,3 0 1 15,2-2 0-15,1 2 0 16,-4 0-1-16,-1-2 1 0,-2 3-1 0,-1-1 3 0,3 2-1 0,2-4-1 15,4 5 1-15,-2-5-3 0,-2 4 2 0,0-4-1 16,-4 2 0-16,6 0 1 0,-2 1-1 0,6-1 0 16,3-2 0-16,-3 2-1 0,1-2 1 15,-1 0 1-15,3 0-2 0,4 0 2 0,-2-2-2 16,-2 2 1-16,-2 2 0 0,-3-2 1 0,-2 0-3 16,5 0 3-1,3 2-1-15,-3 0 0 0,-3 1 1 0,-8 1-2 0,2-2 1 0,-3 3 1 16,1-5-2-16,6 2 2 0,-2 0-1 0,-5 2-1 15,1-1 2-15,-5-1-2 0,-2-2 1 16,4 2 1-16,7-2-3 0,2 0 3 0,0 2-2 16,0-2 0-16,-4 0 3 0,-5 2-3 0,-2-2 0 15,5 0 1-15,-1-2 0 0,3 2-1 0,0 2 1 16,-3-2 0-16,-1 3 0 0,-8-3 0 0,3 0 1 16,2-3-3-16,0 1 4 0,3 2-2 15,1 0-1-15,-2 0 2 0,1 0-2 0,-8 0 2 16,1-2-1-16,-2 2 0 0,3-2-2 0,4 2 2 15,-1 0 1-15,4 0-2 0,-2 2 2 16,-4 0-2-16,-2 0 0 0,-2-2 1 0,-3 5-1 16,7-3 2-16,2 0-3 15,7 0 1-15,-1 3 3 0,1-3-2 0,-3 0-1 16,-3 3 1-16,-4-5 0 0,-1 2 0 0,0 0 2 0,6-4-2 16,0 2-1-16,1 0 1 0,-3 2-1 0,-2-2 1 15,-3 0 1-15,-6 0-2 0,3 0 2 0,-1-2-3 16,3 0 2-16,-1 2 0 0,3 0 1 0,2-2-1 15,-3 2-1-15,-1-3 1 0,-3 3-2 0,-2-2 4 16,-2 0-2-16,0 0-1 0,2-3 0 16,2 3 0-16,3 0 2 15,1 0-1-15,1-1 0 0,-2 3-3 0,-1 0 4 0,-4 3-1 0,-2-1-2 16,0-2 1-16,0 0-1 0,0-2 3 16,2 2-1-16,4 0 0 0,-2 0 0 0,1 0 0 15,1 0 0-15,-2 0 0 0,-1 2 1 0,-6-2-1 16,1 0-1-16,-5 0 1 0,-2-2 1 0,2 2-2 15,-2 0 1-15,0 0-1 0,1 0 1 16,3 0-2-16,0 2 1 0,1 0-2 16,2 0 1-16,1 3 0 0,-1-1-1 0,-2-2 3 0,-1 1-2 15,-2 1 4-15,1-4-2 0,-6 2 0 0,3 0-1 16,0-2 1-16,-2 0-1 0,2 0 0 16,3 3-1-16,-1-3 2 0,2 2-1 0,3-2 0 15,-3 4 0-15,3-2-3 0,2 3 0 0,-5-3 3 16,1 0 0-16,-3 3 1 0,-4-3 1 0,-2 0-2 15,-1-2 1-15,1 0 1 16,-3 0-2-16,-1 0 3 0,1-2-5 0,3 0 4 0,-1 2-1 16,-1-3 1-16,-1 1-2 0,-2 0 2 0,1 0-1 15,-1 2 2-15,-2-2-2 0,2-1-2 16,0 1 3-16,-2 0-1 0,3 0-1 0,-3 2 1 16,2-2 1-16,-4-1-2 0,2 3 3 0,-3 0-2 15,-3 0 3-15,2 0 2 16,-3-2-1-16,-11 2-1 0,5 0 2 0,0-2-3 15,4 2 0-15,3-2 0 0,-1 0-2 0,0-1-1 0,-1 3 0 16,-1-4-1-16,2-1-1 0,-2 3-1 0,3-2 4 16,-3-1-1-16,2 1 2 0,1 2-2 0,-1-3 2 15,1 3 2-15,-3-2 5 0,0-1-5 16,2 1 0-16,-4 0 1 0,5 1-3 0,-3-1 3 16,-2-3-4-16,0 3 1 0,0 0-1 0,4-1 1 15,-4-1-2-15,3 1-1 16,-1-1 0-16,0 1-3 0,2-2-13 0,1 1 1 0,-1-1 11 0,1 1 1 15,6-1 5-15,-2 0-2 0,2 3 4 16,2-3-2-16,-2 3 1 0,4 0 1 0,-2-1 0 16,1 1 4-16,-3-1 7 15,0 1 1-15,-2 0-5 0,2-1-4 0,-5 1-1 0,1-1-2 0,-1-1 1 16,-1 1-2-16,-1-1 1 0,-2-1-2 16,3 0 0-16,-5 1 0 0,2-3 0 0,0 5 1 15,-2-5-2-15,0 2 1 0,0-2 0 0,0 3 1 16,0-3 0-16,0 0-2 0,0 2 0 0,-2-4 3 15,0 0-3-15,0 0 1 0,-1-2 0 16,-1 0 0-16,2-3 2 0,0 1-2 0,-3 0-1 16,1-1 2-16,-1 1-1 0,1-1 1 0,2 1-1 15,-3-1 0-15,1 3 2 0,2-2-3 16,0 2 1-16,-3-1 1 0,3-1-3 16,0-1 3-16,-3 3 0 0,3-2-1 0,0-1 1 0,-2-1-2 15,1 1 1-15,3 1 1 0,-2-1 0 0,0 1-3 16,4-3 2-16,-2 3 2 0,0-1-1 15,0 1-3-15,0 0 1 0,2-1 3 0,1 3-3 16,-3 0 2-16,4-1-1 0,-2 1 0 0,0 0 0 16,1 2 1-16,-1 0-2 0,0 0 2 15,0 2-1-15,0 0 1 0,1 1-1 16,-3-1 1-16,2 2-2 0,-2-2 0 0,0 5 2 0,2-3-2 16,-2 1 1-16,0-1 1 0,0 5-2 0,-2-3 1 15,2 1 0-15,0 2 0 0,-2-3-1 0,2 3-3 16,0 0 3-16,-5 0-3 0,5 2-1 15,-4-2-1-15,2 2 2 0,-3-3 6 0,1 3-3 16,-7 0 1-16,0 3 2 0,-3-1-1 0,-3-2-1 16,6 0-1-16,-9 0 1 0,-2 2 1 15,0 0-3-15,-2 0 4 0,-3-2-2 0,-4 0-1 16,-2 3 2-16,-6-6-1 16,-17 6 1-16,-1-6-1 0,0 1-1 0,-3 0 2 0,-13 0-1 0,-4-3 0 15,-2 1 0-15,-7 0 0 0,22-1-1 0,0 1 2 16,0 4-2-16,-20-5 0 0,7 3 1 0,4-2 0 15,1-1 1 1,-8 1-2-16,1-1 1 0,-5 1 0 0,-2 0 0 16,5-3 2-16,-3 3-4 0,-9-3 3 0,3 3-2 15,-1-3 2-15,-1 3-19 0,-3-1 19 0,0 1-1 0,0-1 1 16,-2 1-2-16,7 0 0 0,-3 1 3 0,7-1-4 16,-2-1 2-16,-2 3-2 0,-1 0-1 0,3 0-1 15,0 2-2-15,0-2 4 0,-3 2 2 0,3 0-2 16,-4 2 1-16,3-2-1 0,1 2 2 15,2-2-2-15,2 2 1 0,9 0 0 16,0-2 1-16,-2 3-1 0,2 1 0 0,5-2 0 0,-1 1 0 16,5 1 0-16,-7-2 0 0,-2 3 1 15,-2-3-2-15,9 0 2 0,-1 2 0 0,1-1 1 16,-9 1 0-16,2-2-2 0,2 3 2 0,11-3-1 16,-1 2-1-16,3-4 1 0,-4 2 0 0,0 3 0 15,2-3 1-15,9 0-2 0,3 0 1 16,3-2-2-16,1 3-3 0,-9-3 0 0,-2 0-3 15,-3 0 2-15,5 0 1 0,4 0 0 0,1 0 1 16,-10 0 3-16,-4 0-1 0,-2 2 3 16,0-2-2-16,11 0 0 0,2 0 0 0,4 0-1 15,-4 0-1-15,-2 0 1 0,0 2 0 0,4 0 3 16,5-2-3-16,2 2 0 0,4 1 2 0,-2-1 0 16,-4-2 1-16,-7 2-1 15,-4 0-1-15,2-2 2 0,0 5-1 0,8-5 0 16,3 4 1-16,-2-2-2 0,0 3 2 0,-7-3-1 0,4 2-1 15,1 1 2-15,4-1-2 0,8 1-2 0,1-1-5 16,2 0-1-16,0 3 6 0,-2-3 2 0,-5 1 1 16,0-1-1-16,1 3 1 0,1-5 0 15,5 0 2-15,4 3-3 0,3-5 2 0,-1 2-1 16,5 0 1-16,5 0-1 0,-1-2 1 0,5 2-1 16,2-2 1-16,0 3-2 15,2-3 2-15,0 0-2 0,3 2 2 0,1-2-2 0,3 0 2 0,0 0-2 16,2 2 2-16,9-4-1 0,-14 4-1 15,3-2 0-15,0 0 1 0,-3 2-3 0,3 0 1 16,-2-2 1-16,2 5 0 0,-1-1-2 0,1 1-1 16,2-1 3-16,-2 1-1 15,2 1 1-15,2 1 2 0,0-3 3 16,1 5 1-16,-1-2 1 0,0-3-5 0,0 3 3 16,0 1-3-16,1-1 1 0,1 0-1 0,-2 4 3 0,0-2 0 0,5 2-1 15,-5-3 2-15,3 3-1 0,-3 3 3 16,4 3 7-16,1 1-4 0,-3 2 6 0,1-3 0 15,-1 1-6-15,1 0-2 0,-1 1-2 0,-2 1 0 16,3-2 1-16,-3 2 0 0,0-3-2 0,-2 3-1 16,0-2 0-1,-2 2-1-15,-2 0-3 0,-1 4 1 0,-4-4 0 16,0 4-1-16,-4 5 0 0,0-3 1 0,-2 1-2 0,4-5-1 0,-3 2 0 16,8-6 2-16,-1-3-2 0,3-2 0 0,4 0-1 15,0 1 1-15,0-3-6 0,2-5 4 16,0 3-4-16,5-2-21 0,-1-1-13 0,1 1-20 15,6-3-55-15,0 5-88 0</inkml:trace>
  <inkml:trace contextRef="#ctx0" brushRef="#br0" timeOffset="94389.4234">15650 9717 9 0,'0'0'16'0,"5"0"7"0,-5 0 4 15,2 0-19-15,0 2 1 0,0-2-1 0,-2 0 1 16,0 0-5-16,2 0-2 0,1 0 3 15,-3 0 6-15,2 0 5 0,0 0-6 0,-2 2 2 16,2 0 0-16,0 1-4 0,3-3-6 0,-1 4 1 16,-2-4 0-16,3 4-1 0,1-1-3 15,-1 1 2-15,1 0-1 0,1-1-3 16,-3 1 1-16,1-2 1 0,1 3-3 16,1-1 3-16,0 1-1 0,-1-1 8 0,1-2 9 0,0 3 2 0,-3-3-5 15,5 0-6-15,-3 0 4 0,3 0-3 0,0 1-2 16,2-3-5-16,0 2 3 0,0-2-3 15,2 0 1-15,1 0 1 0,-3-2-1 0,2 2-1 16,2 0-1-16,-4-3 1 0,3 3 1 0,-3 0 0 16,2 0-1-16,0-2 1 0,0 2 0 15,-2-2-1-15,2 2 0 0,1 0 1 16,1-2 0-16,1 0-2 0,-3 2 1 0,-2 0 0 0,2 0-1 16,0 0 3-16,1 0-2 0,-1 2-1 0,0-2 2 15,2 0 2-15,1 2 7 0,4-2 1 0,0-2-6 16,4 0-2-16,0 2 2 0,2-5-4 15,1 3 2-15,-1-2-2 0,5-1 0 0,-2 1-1 16,0-3 1-16,-3 3 1 0,3-1-2 0,-5 3 2 16,2 0 0-16,1 0-1 0,-3-3-2 15,-2 5 3-15,-2-2 0 0,-2 0-5 16,-3 2 4-16,3 0-2 0,-3 0 3 0,-2 2-4 0,3-2 3 16,-3 2-1-16,3-2 2 0,-1 0 2 0,0 2 1 15,1-2 0-15,-1 0-1 0,-2 0-2 0,5-2 1 16,0 2 1-16,-3 0 0 0,3 0 0 15,-3-2-3-15,3 2 1 0,0 0-3 16,-5 0 3-16,2 0-1 0,1 0-5 16,-3 2 4-16,0-2 0 0,0 0 0 0,-4 2 1 0,2 1-2 0,0-3-1 15,-2 0 2-15,0 2 0 0,0-2 3 16,2 2-2-16,-5-2 0 0,3 0 2 0,0 2-4 16,-2-2 2-16,-1-2 0 0,3 2-2 0,-2 0 1 15,1 0 1-15,-1 0-2 0,-3 0 2 0,1 0-1 16,-1 0 2-16,3 0-4 0,-5 0 7 15,-9 0 4-15,5 0-3 16,0 0-3-16,2 0-2 0,0 0-2 0,0 0 2 0,4 0-2 0,1 0 2 16,-3 0-2-16,0 0 0 0,3 0 2 15,-3 0-1-15,0 0-1 0,0 0 1 0,1 0-1 16,-1 0 1-16,-2 0-1 0,2 0 1 0,0 0 1 16,-2 0-3-16,0 0 3 0,0 0-1 0,0 0 6 15,0 0 1-15,0 0 0 0,0 0-1 16,0 0-1-16,-2 0-4 15,2 0 0-15,0 0 1 0,-2 0-2 0,2 0 0 0,0 0-2 0,0 0 3 16,0 0-2-16,0 0 1 0,-2 0 0 16,2 0 0-16,0 0-1 0,-3 0 1 0,3 0 0 15,0 0 0-15,-2 0 0 0,2 0 1 0,0 0 4 16,0 0-2-16,0 0 2 0,-2 0-1 0,2 0 2 16,0 0-1-16,0 0 1 0,0 0-1 0,-2 0 5 15,2 0-3-15,0 0-1 0,0 0 1 16,0 0 2-16,0 0-2 0,0 0-4 0,0 0-2 15,-3 0-1-15,3 0 2 0,0 0-5 0,0 0 3 16,0 0 1-16,-2 0-1 0,2 0-3 16,0 0 4-16,0 0-2 0,0 0-1 0,0 0 2 15,0 0 0-15,0 0 2 16,0 0-2-16,0 0 2 0,0 0 6 0,0 0-1 16,0 0-5-16,0 0-1 0,0 0 0 0,0-2 1 15,-2 0 1-15,2 2-3 0,0 0 2 0,-2-3-2 0,2 1 0 16,0 2 1-16,0-2-1 0,0 0-2 0,-2 2 3 15,2-2-2-15,0 2 2 0,0-3-3 0,-3 3 2 16,3 0 1-16,0 0-1 0,0 0-1 0,0-2 1 16,0 2 0-16,0 0-1 0,0 0 1 15,0 0 1-15,0-2-2 16,0 2 3-16,0 0-3 0,0 0 4 0,0-2-3 16,0 2-1-16,0 0 3 0,0 0-2 0,-2 0 1 0,2 0-1 0,0 0 1 15,0 0-2-15,0 0 1 0,0 0 0 16,0 0 0-16,0 0 1 0,0 0-2 0,0 0 0 15,-2 0-1-15,2 0-1 0,0 0-12 0,0 0-23 16,0 0-11-16,0 0 23 0,0 0-27 0,0 0-23 16,0 0-62-16</inkml:trace>
  <inkml:trace contextRef="#ctx0" brushRef="#br0" timeOffset="107169.7798">16036 11525 16 0,'0'-18'8'0,"2"1"8"0,3-3-10 0,-1 2 1 0,0 3 3 16,1-3-3-16,-1 3-4 0,1 1 1 15,-1 1-4-15,0 0 5 0,1 4-3 0,-3 0 7 16,0 0-2-16,3 5-3 0,-3 0-8 0,4 4 0 16,-3-3-5-16,-1 3-18 15,-4-4 3-15,2 4 29 0,0-4-6 0,0 4 3 0,2 0-3 16,2 0 6-16,5 4-8 0,0-4 4 0,2 4 0 15,2 1 2-15,3-1 0 0,-1 1 1 0,5 1 8 16,2 1-4-16,0 2 11 0,2-3-6 16,1 3 11-16,1-2-5 0,9 4-7 0,5-2-5 15,0-3-1-15,4 3-1 16,4-5 2-16,18 3 1 0,3 0-4 0,-1-1-4 16,18-4 2-16,7 1-1 0,26-1 1 0,-33 0 7 0,-2 0-5 0,8-2 3 15,1 0-1-15,4 0 2 0,0 2-4 16,4-2 2-16,-2 0 1 0,1 0-3 0,-1-4 9 15,0 4 5-15,0-4-1 0,-2 4 1 0,2-3 0 16,1-1 4-16,-3 2-17 0,9 0 3 16,-1-3-1-16,3-1-6 0,-2 1 1 0,5-1-1 15,-1-1-2-15,-4 3 1 16,2-3 2-16,2 0-4 0,0 3 1 0,-8-3 0 0,-1 3 0 0,-6 2 0 16,-3-1-1-16,-3 1 1 0,-1 0 2 15,-15 0-2-15,-1-3 1 0,-3 3 5 0,-1 0-4 16,-4-2 4-16,0-1 0 0,-9 3-1 0,-2-2-4 15,-7-1 1-15,3-1 0 0,-3 1-3 0,-2 1 4 16,0-1-2-16,-6 1 0 0,-3 0 1 16,-4-1 1-16,-7-1 0 0,3 1 1 15,-5-2 0-15,-3 3 0 0,1 0 0 0,-4-3 2 0,-1 3 2 16,-2-3-3-16,-2 0-1 0,-2 1-2 0,0-1 1 16,0 1-2-16,0 1-1 0,-3-4 1 0,1 3 0 15,0-3 0-15,-3 0-1 0,3 0 0 16,-1-2 1-16,-1-2-1 0,1 0 0 0,-1-3 0 15,-1-1 2-15,3-1-2 0,-3 0 0 0,3-1 3 16,-3-6-2-16,0 1 2 16,3 0-2-16,2-3-1 0,-2 8 4 0,1-4-3 0,3 4-1 15,-2 1 2-15,2 0-2 0,2 3 2 0,-2-1-3 16,5-1 3-16,-5 1-2 0,2 1 2 0,-4-3-1 16,0 1 0-16,0-3 1 0,-3-2 0 15,1 2 1-15,-1-4 4 0,-1 2-5 0,1-3-2 16,-1 1-1-16,-1 0 2 0,3 0 1 0,-3-1-3 15,1 1 2-15,1 2-1 16,-1 0 1-16,-1-2-1 0,3-3 1 0,-1-1 0 0,3-3 0 16,0-2-2-16,2-3 1 0,2-3 0 0,-2 1 1 15,0 5 0-15,-2 2 1 0,0 3-2 0,0 1-4 16,-3 1 3-16,3-1 3 0,-2-1-2 0,2-1 0 16,-3-2 0-16,1 0 1 0,-1-2 0 15,-3 4 2-15,1-1-2 16,1 1 0-16,-5 0 0 0,0 5 0 0,2 4 2 15,-4 0 0-15,2 3 1 0,-3-1-2 0,1 3-1 0,-2-3 0 0,1 3 0 16,-3-5 0-16,1 2-2 0,-1 0 2 0,-3 1 1 16,0-3-3-16,0 2 3 0,-2 3-7 15,3-3 1-15,-1 1-1 0,-2 1 2 0,2 1-1 16,-2 2 1-16,-2-3 1 0,2 3 5 0,-3 2-2 16,3-2 3-16,0 2-4 0,0 0 0 15,2 2 2-15,1 0-1 16,-1-2 0-16,0 2-1 0,2 2 2 0,-1-1-3 0,-1 1 1 0,2 0-2 15,1 1-2-15,-1-1 5 0,0 1 0 16,1 1-7-16,-3-1-2 0,2 1 5 0,-2 1-1 16,-4-1 4-16,0-1-2 0,-5 4 4 0,-1-3 0 15,-15 3 0-15,-1-3-2 0,-5 3 3 0,-4 0-3 16,2 2 2-16,1 0 0 0,-4 0 1 0,1 2-3 16,-2 0 2-1,-7 1-3-15,-6-1 4 0,-3 0-4 0,-2 0 4 0,7 1-2 0,-1 1 1 16,-6-2-3-16,-6 0 1 0,-10 5 3 0,5-3-4 15,3 1 2-15,-3-1-3 0,-9 3-5 0,-2-3 0 16,7 3-10-16,-3-3-6 0,-2 3 10 16,3-3 5-16,-1-2 7 0,1 3-4 0,6-3 1 15,0 0-3-15,-7-2 0 0,3-2 1 0,6 2 1 16,0 0-9-16,0-2 8 16,1 0-2-16,-3 2 7 0,0-5-4 0,4 5 2 0,1-2 0 15,-5 0-2-15,0 0 1 0,6-1-6 0,-1 1 4 16,8-2-1-16,-4 2 11 0,-9-1 2 15,2-1-2-15,11-3-1 0,1 1 1 0,1-1 1 16,-2 3-1-16,-2-3-3 0,-2 1 4 0,7-1-4 16,-1 2 6-16,5 1-7 0,2 0 4 0,-11-1-2 15,-4 1 1-15,0 2-2 0,4-3 3 0,4 3-2 16,3 0 0-16,-5 0 1 0,-2-1-2 16,2 3 3-16,1 0-2 0,10 0-1 0,7 0 2 15,0 0-3-15,0 0 3 0,-9 0-4 0,0 0 5 16,0 3-1-16,4-3-2 0,5 0 0 15,5 2 1-15,-1-2-1 0,-2 0 1 0,-4 0 0 16,-1 0 3-16,1-2 3 16,0 2-2-16,8-5 2 0,3 3 2 0,9-2-8 15,-3 1 2-15,5 1-2 0,-1-2 1 0,1 2-1 0,-2-1-1 0,-1 1 1 16,-1 0 0-16,3 2-1 0,1 0 4 16,0-2-1-16,2 0 0 0,4 2 0 0,0 0-1 15,5-3 0-15,0 3 0 0,2 0-3 0,0 0 2 16,0 0-1-16,0 0 1 15,2 0 0-15,-2 0 0 0,7 3 0 0,-3-3 1 16,0 0-4-16,3 0 6 0,2 0-4 16,-3 2 1-16,1 0 1 0,2-2-1 0,-3 4-2 0,1-1 2 0,2 1-1 15,-5 3 0-15,3-1 0 0,-3 3 1 0,3 2-2 16,-3-2 2-16,0 4 1 0,1-2-1 0,1 5-4 16,-3-3 5-16,1-2 1 0,3 4-2 15,-1-2 3-15,3 3 1 0,2-1 1 0,0 3 3 16,2 2 4-16,0 2-7 0,7 2 0 0,-4 3-2 15,6 1 1 1,-3 5 0-16,3 7-2 0,3-3-1 0,-5-1 0 0,2 1-2 0,-5-4 2 16,1 0-1-16,-1 0 4 0,-3 3-2 0,1-1-4 15,-6 9 3-15,-3 2 0 0,1 1-2 16,-3 1 1-16,-4 1 3 0,3-5 2 0,-3 0-2 16,6 0 6-16,3 7 0 0,2-1-4 0,2 6 0 15,5-1-6-15,-3-5 1 0,9 1 2 0,1 0-3 16,5-3-1-16,1 3 0 15,0 2 0-15,2-2 1 0,2-3-4 0,1-4-3 0,3-2-2 16,-1-2 5-16,-5 2-3 0,-2 2-3 0,-5 2-20 16,-2 7-15-16,-2-2 10 0,-4 2 2 0,-3 0-104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17:06.6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2377 7232 21 0,'2'-2'89'0,"2"2"-25"16,1-5-27-16,-5 5-13 0,2 0-18 0,-2-2 32 16,2 2-3-16,0 0-17 0,-2 0-2 15,5 2 5-15,-5 1-3 0,0-1 1 0,4 0-3 0,1 2 0 0,-1-1-5 16,3-1-5-16,-1 2-2 0,3-2-1 0,4 1 0 16,5-1 4-16,2 0-2 0,2-2 1 15,7 0-2-15,-1 0-1 0,8 0 1 0,-1 0 0 16,2-2-2-16,14 0 0 15,-2-1 3-15,3 1 1 0,1-2 2 0,18-1 0 16,-1 1 4-16,-3 0-5 0,-3-1 3 0,-9 1-6 0,2 2 3 16,7-3 1-16,2 3-3 0,5-3 0 0,-5 3-1 15,-7-2 1-15,3-1 1 0,17-1 1 0,-6 1-3 16,-4-1 3-16,-6-1-4 0,-3 3 0 16,4-3 3-16,2 1-1 0,9-1 2 0,-13 0 0 15,0 3-3-15,-3-3 2 0,1 1-3 0,4-1 0 16,-1 3-2-16,-1 1 0 0,-4 3-1 15,-6 0 1-15,-1 0 0 0,4-2 0 0,5 0 1 16,4 2-1-16,0 0 1 0,-7 0 0 0,-2-2-1 16,0 2-1-16,3-2 1 0,3-1 0 0,1 3-1 15,-2 0 3-15,-10 0-3 0,-3 3 0 0,-5-1 2 16,4-2 0-16,2 0 0 0,7 4-2 16,-2-2 2-16,-4 5-2 0,-7 0 1 0,-5 2-2 15,-4-1 3-15,3 1-4 0,1 0 3 0,3 2 1 16,2-2-3-16,0 0 3 0,-3-1-3 15,-6 3 1-15,3-2 0 0,-10 0 1 0,0 0 0 16,-1 0 0-16,-1 0-1 0,2-1-1 0,-1-1 2 16,3 2 1-16,1-3-2 0,4 1 4 0,0-3-3 15,0-1 2-15,-2 1-2 0,-2-2 2 16,-1 0-1-16,-3 1-1 16,-3-1 1-16,-2 0-1 0,2 0-1 0,0-2 0 15,0 3 0-15,6-1 0 0,1-2 1 0,2 2 1 0,2-2-2 0,0 0 1 16,-2-2-1-16,0 2-2 0,-3 0 5 0,-1 0-5 15,-5-2 1-15,-2 2 1 0,0 0 0 16,0 0-1-16,-1 2 1 0,1 0-1 0,2 0 3 16,0 0-2-16,3 1-1 0,-1 1 1 0,2-2 0 15,1 3-1-15,1-1 2 16,-1-2-3-16,-3 3 3 0,0-1-1 0,1 0-1 16,-3 1 0-16,0-1 3 0,-2 1-4 0,2-3 2 0,2 2 0 15,0 1 0-15,0-1 1 0,1 0-1 0,-1-1 0 16,-2-1 1-16,2 2-2 0,0-1 2 15,-2 1-1-15,3-2 1 0,-1 0 0 0,0 3-1 16,-2-3 0-16,0 0 2 0,3 3-1 0,-1-3 1 16,0 2-2-16,3-4 0 15,1 2 0-15,5-2 1 0,-2 3-1 0,2-3-1 16,-2 0 1-16,0 0 0 0,-2 0 3 0,-1 0-3 0,1 2 1 16,-3-2 0-16,1 2 0 0,2-2-2 0,-1 0 2 15,1 0-1-15,2 0 1 0,0 2-2 0,2-2 1 16,-2 2-1-16,-1-2 3 0,1 3-4 15,-2-1 3-15,-3-2-2 0,1 2 1 0,-5 0 0 16,2-2 1-16,3 0-2 0,-1 2 2 0,3 1-1 16,-1-1 0-16,3 0 1 15,0 0-3-15,-2 3 3 0,2-3-2 0,-3 0 2 0,-1 2 0 16,-1 1-1-16,-2-1-1 0,-1-1 3 0,1 1-1 16,2-2 0-16,5-2-1 0,0 2 0 0,6-2 0 15,5 3 0-15,5-3-1 0,-5 2 3 0,-1-2-3 16,-5 0 1-16,-3 0 0 0,4 0 1 15,5 0-1-15,0 0 0 0,4 0 0 0,3 0 0 16,-3 2-1-16,-2 0 1 0,-2-2 0 0,-2 0-1 16,0 0 2-16,4 0-2 0,4 0 1 15,7 0 0-15,-2 2 2 0,2 1-3 0,-6-3 0 16,2 0 3-16,-1 2-2 0,3-2-1 0,4 0 2 16,3 0-1-16,-3 0 0 0,-4 0-1 0,-2 0 3 15,0-2-3-15,4 2 2 0,7-5-2 0,-1 3 0 16,3 2 3-1,-11 0-2-15,0-2 1 0,-2 0 0 0,4 2-1 16,7-5-1-16,-1 5 2 0,1 0-2 0,-7 5 0 0,3-5 1 0,-1 2 1 16,9 0-1-16,0-2 0 0,-2 4 0 0,-2 1-1 15,-7-3 1-15,0-2 0 0,5 2 1 16,4-4-1-16,2 4-1 0,-5-2 3 0,-1 0-4 16,-1 0 3-16,3-4-1 0,9 4-2 0,2-2 2 15,-3 2 0-15,-6 0 0 0,2 0 0 0,9-3 0 16,-2 6 2-16,-5-3-4 15,3 2 3-15,-5 0-2 0,7 0 2 0,2 0-2 0,0 3-1 16,-9-1 2-16,4 1 0 0,-8-3 0 0,9 2 0 16,8 1-1-16,-4 1 2 0,-4-1 0 0,-1-3-2 15,9 2 0-15,1 1 1 0,-3-3-1 16,0 2 1-16,0 1-1 0,-4-3 3 0,11 2-4 16,-5 1 1-16,-2-1 4 0,-2-2-4 0,7 3 1 15,2-3-1-15,-7 2 0 16,2 1 1-16,1-3 0 0,-3 2 0 0,2-1 1 0,5-1 0 15,-9 0-2-15,0 0 2 0,9 3-1 0,-3-1-2 16,-1-2 3-16,-1 3-1 0,0-3 0 0,1 2 1 16,1-2-2-16,1 3 2 0,-3-1-2 0,1-2 0 15,4 1 2-15,2 1-1 0,-7-4-1 16,2 2 3-16,1 1-3 0,0-1 2 0,-1 0-2 16,1 0-1-16,-3 0 2 15,3 1-1-15,2 1 1 0,2-4-3 0,-5 2 2 0,-2 0 0 16,5 3 2-16,0-5-2 0,0 2 3 0,-3 0-2 15,8-2-2-15,-1 5 2 0,-2-3 0 0,2 0 0 16,-6 0 2-16,-1 0-4 0,3 3 4 0,-2-3-3 16,-12 0 2-16,3 5-2 0,-3-5 0 0,1 2 3 15,-1-1-2-15,-1-1 0 0,-12 0 0 16,0 2-1-16,3-1 2 16,4-1-2-16,0 2 1 0,-2-2 1 0,-5 3-4 0,-4-1 4 0,0-1-1 15,0-1 0-15,0 2 1 0,0-2-2 16,-5 1 1-16,-4-3-1 0,-4 4 0 0,-7-4 1 15,-4 4-3-15,-3-1 0 0,0-3-10 0,-1 0-7 16,-3 2 5-16,0-2-14 0,-7 2-25 0,-1-2 0 16,-8 0-39-16,3 0-75 15</inkml:trace>
  <inkml:trace contextRef="#ctx0" brushRef="#br0" timeOffset="8326.2011">16239 3982 60 0,'9'18'125'0,"-5"-7"-62"0,-2-5-43 0,-2-1-8 15,0-5 23-15,-2 0 13 0,0 0-26 0,2 0-21 16,-5 0-3-16,5 0-8 0,0 0-1 0,-2 0 20 16,0 0 4-16,0 4-5 15,2-2 0-15,-5 3 13 0,5 1 2 0,-4 1 0 0,0 4-7 16,-1 0-1-16,-1 2 6 0,-3 3-5 0,-2 3 0 16,0-3-4-16,-9 10-3 0,0-1 2 0,0 1-3 15,0 3 0-15,0 2 4 0,1-3-1 0,-1 5-3 16,0 3-1-16,-7 8-1 0,1 2 2 15,2-4 0-15,2 0 2 0,-3-7-2 0,6-4-1 16,1-2-1-16,3-3 0 0,-1-4-3 0,1 2 5 16,-1-2 0-16,1 0-4 0,-3-2 2 0,3 0-2 15,-3 0-2-15,3 2-4 0,-1-7 1 16,1 1-1-16,4-5 2 0,0 0-4 0,4-4 1 16,1-3-1-16,-1 3 1 0,2-5-1 0,3 2 1 15,7-10 0-15,-3 1-5 0,0 1-7 16,-2 4-24-16,0-2-13 15,0 2 7-15,2-3 4 0,-2 3-65 0,0 0-73 0</inkml:trace>
  <inkml:trace contextRef="#ctx0" brushRef="#br0" timeOffset="8794.6432">15692 4244 68 0,'-4'-11'68'0,"-3"3"-3"16,3-1-21-16,-1 0 5 0,1 2-4 15,-1 1 2-15,1 1-32 0,0 3 5 0,1-7-6 16,1 7-5-16,0 0-9 0,0 0-4 0,-1-1-1 16,6 10 0-16,-1-3 4 15,-2-6-1-15,0 2 1 0,2 2 1 0,-2 1 0 0,5 1 1 16,-1-2 6-16,0 7 9 0,5-2-2 0,0 1 10 15,2 1-6-15,0 5 0 0,2-1-6 0,3 0 5 16,-1 2-1-16,1 1 3 0,1 2-6 0,3-1 1 16,0 3-7-16,4 6 3 15,0 3 3-15,-2-5-4 0,-2 3 2 0,-4-1 0 16,-1-1 2-16,-2-6 0 0,-2 3 0 16,3 3-4-16,-6-1-2 0,1 2 2 0,2-4-1 0,-2 3-2 0,-2 6 1 15,2-3 0-15,-5 3-1 0,0-2-4 16,-4-1 2-16,5-3-1 0,-3-1-1 0,0-4 1 15,0 0-1-15,1-3-2 0,1 1 1 0,-2-3-2 16,3-1 0-16,-3-3 2 0,2 0-4 0,1 0 0 16,-3 0 1-16,0-5 1 15,2 3-2-15,-1-2 0 0,1-1 2 16,-4 1-5-16,4-3-15 0,-4 1-34 0,5-1-7 0,-5 1-32 0,2-3-6 16,0 2-87-16,1-2-56 0</inkml:trace>
  <inkml:trace contextRef="#ctx0" brushRef="#br0" timeOffset="9747.7281">16503 3411 68 0,'-11'4'69'0,"-2"3"-4"0,2-5 10 15,2 3 0-15,0-5-23 16,1 2-19-16,3 2-9 0,1-4 1 0,-1 0-25 0,1 0 10 0,2 0 8 15,0 0 0-15,-1 0-2 0,3 0 1 16,0 0 0-16,0 0-12 0,0 0-1 0,0 0 8 16,0-4 2-16,0 2-5 0,0 2-1 0,3-5-7 15,-1 3-1-15,-2 2-3 0,4-4 0 0,-2-1-1 16,3 3 2-16,1-2-1 0,3-1 0 0,0 3 1 16,7-7 1-16,-1 5-1 0,3-5 1 15,1 7 2-15,8-5-3 0,4 3-1 0,2-5 2 16,-5 4 0-16,-1 5 2 0,-3 0-1 0,-2-4-1 15,-4 8 0-15,-3-4 0 0,-1 3 0 16,-3-1 2-16,0 2-3 0,-5 3 0 0,1 2-4 16,-3-5 3-16,-2 7 3 0,-2 0 1 0,0 0 4 15,0 2-5-15,-2-2 5 16,0 0-2-16,0 3 0 0,-5 5-2 0,1-1 3 16,3 0 1-16,-5 2-2 0,1 2 1 0,-2 2-4 0,0 0 7 15,-2 3 1-15,0-1-3 0,-4 1 0 0,-1-3 5 16,-1 4-4-16,-3-3 0 0,0-1-2 0,0-2-1 15,-2-4 1-15,0-1 1 0,0 1-3 16,2 0-1-16,5-5 1 0,-3 0 0 0,5 0-2 16,2-2-2-16,0-2 4 0,2-2 1 0,2 2-2 15,3-5 2-15,2-2 1 0,4-6-2 0,0 2-2 16,-4 4 1-16,2 0 1 16,0 0 2-16,2 0 4 0,0 1 1 0,3-3-3 15,1 0-1-15,3 0-2 0,2 0-3 0,0 0 0 0,7-3-1 16,0 3-2-16,4-2 2 0,2 2-3 0,7-4 3 15,2 4-13-15,-4 0-10 0,-3 2-4 0,-2 0-21 16,1 3 2 0,-1-1 1-16,-4 3-39 0,2 1-46 0,-2-1 6 15</inkml:trace>
  <inkml:trace contextRef="#ctx0" brushRef="#br0" timeOffset="10075.8401">16631 4544 151 0,'5'16'196'0,"-5"-8"-136"0,2-1-20 0,0-7-23 16,2 0 21-16,5-4-4 0,2-1-6 0,3 1-3 15,-1 2-11-15,9-5 8 0,0-2-13 16,4 5-6-16,1-3 0 0,4 1-4 0,2 1-4 16,2 1 2-16,3 2 2 0,1 2-4 0,1-5-3 15,2 5-9-15,4 0-21 16,-6 5-19-16,-7-5-17 0,-2 4-47 0,-3 3 5 15</inkml:trace>
  <inkml:trace contextRef="#ctx0" brushRef="#br0" timeOffset="10810.2204">18574 4075 322 0,'4'2'76'0,"1"-4"-22"16,-5-7-17-16,0 0-2 0,-3 0-10 0,1-2-16 16,-2 2 1-16,-1 3-14 0,1-3-2 0,-7 2 0 15,4 3 3-15,-4-1 1 0,-2 1 3 0,-5 4-4 16,-6-2 2-16,0 2 1 0,-3 2-2 15,-6-2 1-15,0 4 2 0,-13 1 0 0,0-1-2 16,4 3 0-16,-2-3-2 0,8 5 0 0,1-2 1 16,2 2 0-16,4-3 2 0,3 3-3 15,-1 0 3-15,5-3 0 0,-2 3 1 16,0 2-1-16,0-4 4 0,-5 6 6 16,0 3-2-16,-2 1 4 0,1 1-4 0,1-1 1 0,2 1 0 0,3-3 0 15,0 1-4-15,6-1 2 0,3-1 0 0,4-3 2 16,4 0 1-16,3-3-4 0,-3 3-4 15,5-2-2-15,0 2 3 0,0-2-2 0,4 2-1 16,0-6-1-16,-2 3-1 0,4-1-1 0,1 0 3 16,-3 1-1-16,0-5-3 0,5 1 3 15,-5 3-2-15,0-3 1 0,3 3 2 0,-3-5-5 16,0 2 5-16,3 1-2 0,-1-3 0 0,0 2 1 16,1 1 0-16,1-1 0 0,1-2 0 0,2 5 1 15,0-5 0-15,6 0 1 0,-2 1-1 16,3-3-1-16,-1 0 2 0,5 0-2 0,-2 0 1 15,-1 0-1-15,1 0 3 0,2 0-4 0,0 0 4 16,-3 0-3-16,3 0 2 0,0 0-2 0,0 0 1 16,0 0 1-16,2 0-3 0,2 4 1 15,-2-4 0-15,4 2 1 0,1 0-1 16,-1 3 1-16,10 4 1 0,-6-3 0 16,-1 5-1-16,-2 3 0 0,-1 1 2 0,-6 5 0 15,-2 2-2-15,-1-5 2 0,-4 6 2 0,1-1 1 0,-6 0 9 0,-1 0-1 16,0-2 2-16,-3-1-1 0,-2 1 0 0,-2-2 4 15,-4 2 3-15,-1-5 5 0,-1 3-2 16,-10-3-10-16,1 3-4 16,-9-3 1-16,-7-2-1 0,-4 1-3 0,-7-5-5 0,0 2 1 0,-9-7-6 15,5-2 2-15,8 0-2 0,5-2-1 16,5 0-2-16,1 0-2 0,1 0-14 0,-3-2-2 16,3 0-7-16,-3-2-13 0,0-1-11 0,1 1-23 15,-3-1 17-15,2 1-80 0,5 2 31 16,4 0-93-16</inkml:trace>
  <inkml:trace contextRef="#ctx0" brushRef="#br0" timeOffset="11217.0991">19178 4233 338 0,'-5'16'61'0,"5"-1"11"0,-4-6-19 0,2-5-24 16,0 1-10-16,-1-5 1 0,1 2-12 0,-9-6-6 15,5 1-13-15,3 3-1 0,-1 0 9 16,6 3 7-16,-2 1 7 0,-4 0 2 0,-1 7 6 15,-3 1-6-15,-8 5-3 0,-4 5-7 0,-4 2-3 16,-2 3-1-16,-5 2-1 0,0 1 0 16,-2 4 1-16,-11 5-4 0,4-1 5 0,7-5-3 15,2-2 3-15,5 2 0 0,1-2-2 0,1-1 0 16,4-1 2-16,5 0 1 0,-3-3 1 0,3-2 0 16,1-1 3-16,1-4-5 0,0-3 1 0,2-1-1 15,4-4 0-15,1-2-4 16,1 0-20-16,1-2-19 0,2-1 15 0,-3-1 11 0,5-1-20 15,0-2-21-15,0 3 8 0,5-3-51 0,-1-2-78 16</inkml:trace>
  <inkml:trace contextRef="#ctx0" brushRef="#br0" timeOffset="11544.0981">18805 4436 124 0,'-15'-11'84'0,"4"-4"-8"0,-4073-1-32 0,8146-1 19 16,-4073 3-28-16,2 1-8 0,0 2 3 0,2 2-17 16,3 7-5-16,0 2-7 0,1 0-1 0,1 0-7 15,2-6 3-15,0 6 5 16,2 0 7-16,1 0 7 0,1 6 2 0,0 1 0 0,3-1 5 16,-3 3-2-16,5 4 6 0,-2 3-5 15,2 4-5-15,0-3 0 0,4 5-4 0,-2 0-3 16,2 3 0-16,2-1-3 0,5 9 0 0,2 0 1 15,-4-4-1-15,2 2-1 0,-2-3 3 0,-1 3-3 16,1 2-1-16,-1-4-2 0,-1 0 2 16,1-1-2-16,1 5 0 0,-2-6-2 0,-3-5 3 15,-2-2-2-15,-2-5-1 0,-1-2 1 0,-1-4-1 16,0 0-1-16,-3-2-3 0,1-1 1 0,-1-1-5 16,0-1-27-16,1-2-26 0,-3 0-36 15,2-2-33-15,1 3-114 0</inkml:trace>
  <inkml:trace contextRef="#ctx0" brushRef="#br0" timeOffset="12606.7704">19630 4507 41 0,'-5'4'64'0,"3"-4"25"0,0 0-42 0,0-2-1 16,0 0 0-16,2 2-8 0,6-2-26 0,-8 2-7 16,0 0 1-16,4 0 11 0,0-5 0 0,7 3-3 15,0 0-4-15,4-3 10 0,5 3-3 0,4 0-1 16,2-3-6-16,5 3-2 0,2-4-3 16,2 3-4-16,15-3-1 0,1 1 2 0,-1 1-2 15,3 2 0-15,2 4-2 0,11-2 2 0,-11 7-1 16,-9 1-1-16,-7 1 0 15,-10-2 1-15,-7 2-2 0,-5 0-21 0,-2 2-21 16,-4-5 10-16,-2 1-34 0,-1-1-8 0,-1 1-48 0</inkml:trace>
  <inkml:trace contextRef="#ctx0" brushRef="#br0" timeOffset="12910.0511">19901 4152 38 0,'2'11'235'0,"0"-5"-106"0,-2 1-81 16,0-3-55-16,0-1-12 0,0 1 13 15,0-4 14-15,0 0 7 0,3 4 1 16,-1 3 13-16,2 2-16 0,3 0 10 0,-3 4-13 0,3 2 6 0,0 5-3 15,-1 2 5-15,3 14-4 0,0 1 1 16,-5 3-5-16,3-3-3 0,-1 3-7 0,3-5-4 16,0 0 0-16,2-2-2 0,0 1 0 0,2-1 0 15,3 6-5-15,1-1-20 0,-3-3-1 0,1-4-31 16,-2 0 7-16,-2-3-56 0,-2-3-10 16</inkml:trace>
  <inkml:trace contextRef="#ctx0" brushRef="#br0" timeOffset="13373.7136">20944 3940 150 0,'-9'16'131'0,"0"-3"-37"0,-2-2-67 16,0-2-7-16,2-5-19 0,1 0-10 0,-1-1 5 15,4 1-3-15,1-2 6 0,0 3 1 0,-1-1 7 16,3 5 18-16,0 0-2 0,0 6-5 15,-1 1 3-15,1 3 2 16,-4 8-8-16,1-1-1 0,1 3-2 0,-3-3 2 16,1 5-5-16,-3-4 1 0,2 1-9 0,-2 1-4 15,0 4 1-15,-2-2-1 0,0 0-1 0,3 2 1 0,-1-9 2 16,2 5 1-16,3-7 4 0,-1-2 4 0,3-5 3 16,2 1 8-16,0-1-1 0,5-8 12 0,-3 2-13 15,4-3 0-15,3 1-8 0,2-3-6 16,2 1-3-16,5-5-5 0,2 2 1 0,6-2 0 15,1-2 1-15,6-1-6 0,9-5-15 0,2-1-15 16,-4 2-2-16,-3-4-2 16,-2 4-35-16,-4-1-40 0,-2 1-6 0</inkml:trace>
  <inkml:trace contextRef="#ctx0" brushRef="#br0" timeOffset="13700.7995">21290 3883 29 0,'-4'-2'220'15,"-1"2"-84"-15,3-5-81 0,0 1-18 0,2 2-37 16,-2-3 0-16,-1 3-7 0,6 2 12 0,-1 0 1 16,0 7 10-16,5-3 4 0,-1 7 6 0,-1-2-11 15,4 4 4-15,2 9-1 0,-3 0 3 16,1 9-6-16,2 4 2 0,-2 5 12 0,0 15-11 15,0 0-2-15,0 3-2 0,-5-3 2 0,3 4-2 16,-1 12 0-16,-1-1-4 0,-1-8-6 0,-4-5 0 16,0 9-4-16,0-8 10 0,-2-5-6 15,2-3 2-15,2-5-6 0,-2-6 0 0,2-6-2 16,0-2 1-16,3-7-1 0,-1 3-3 0,1-1 1 16,-1-4-1-16,0 3-3 15,1-3-18-15,-1 0-19 0,1 0-23 0,-3 0-6 16,2-5-34-16,-1 1-74 0,-1-5-76 15</inkml:trace>
  <inkml:trace contextRef="#ctx0" brushRef="#br0" timeOffset="13967.2647">22099 4225 137 0,'7'13'277'0,"0"0"-216"0,-3-4 8 0,0-5-18 16,1 1-13-16,-1-3 6 0,-2-2-20 0,3 0-1 15,-1 0-13-15,5-2-4 0,-2 2-2 16,4-7-3-16,2 5 0 16,2 0-4-16,3-3-1 0,2 3 1 0,4-2 1 0,0 1-2 0,7 3 1 15,7 0-4-15,1 0-9 0,1 0-18 0,0 3-17 16,-5-3-4-16,0 0 15 0,-4 0-54 15,-7 2 7-15,-2 0 3 0,-4 0-85 0</inkml:trace>
  <inkml:trace contextRef="#ctx0" brushRef="#br0" timeOffset="14187.6253">22097 4646 77 0,'-24'4'151'16,"6"-2"-67"-16,5-2 15 0,4-2-49 0,3 2 1 16,-1 0-18-16,16-4 8 15,-7 4-17-15,-4 0-13 0,0 0 8 0,4 0 5 0,4 0-4 16,10-3-13-16,-3 3-9 0,7-4-3 0,9 2-4 16,1-3-9-16,8 1-28 0,2 0-20 15,4 1-20-15,17-3-58 0,-3 1 16 0</inkml:trace>
  <inkml:trace contextRef="#ctx0" brushRef="#br0" timeOffset="14732.1611">23667 3951 80 0,'-38'20'164'0,"5"-11"-98"0,9-7-3 0,4-4-46 16,5 0-15-16,2-1 2 0,2 3-3 0,2 0 6 15,0 5-2-15,-2 6 7 0,0 0 0 16,0 9 6-16,-2-3 1 15,-1 5-8-15,-1 9 1 0,0 5 0 0,-3-1 0 0,0 2-5 0,-2-1 1 16,1-3-1-16,-1 2-2 0,-2 7-2 16,2 2-2-16,0 0-1 0,5-2-1 0,-1-2 1 15,3-1 1-15,2-6 0 0,4 0 2 0,5-11 7 16,0 5-3-16,4-3 1 0,3-2 13 0,1 2 5 16,5-2 0-16,5 1 1 0,3-4-7 15,6 3-8-15,6-2 1 0,2-2-6 0,2-5 1 16,0 0 3-16,5-4 0 0,4-4-4 0,7-12-3 15,-1 0 0-15,8-1-2 0,-3-6 1 0,-4-1 1 16,-7-1 5-16,-5-3 4 0,-3-6-3 16,1-1 5-16,-2-3-5 0,3-2 2 0,-5 1-5 15,-4 1 2-15,-3-2-5 0,-4 0-3 0,-4-4 3 16,-5-5 0-16,-6-2-1 16,-7-2-2-16,-5 0-2 0,-6 4 0 0,-2 5-1 15,-7 2 1-15,-4 4-3 0,-9 3-3 0,-7-1-4 16,-11 3-9-16,-2 0-1 0,-8 4-9 15,-5 0-7-15,-25 9-3 0,10 0-14 0,6 5-22 0,-5 6 1 0,-1 0-98 16,-3 8-49-16</inkml:trace>
  <inkml:trace contextRef="#ctx0" brushRef="#br0" timeOffset="16962.7228">14892 5706 54 0,'-11'0'30'0,"2"-4"12"0,2 2 0 15,3-3-19-15,-1 1-14 0,5 2 1 0,5-3 29 16,1 1-3-16,5-3 1 16,-2 5 11-16,7-3-17 0,3 1-19 0,6-3 0 0,3 1-5 15,5-1 2-15,3-2-3 0,6 3 1 0,0-3-1 16,26-2-4-16,2 0 1 0,32-4 1 16,-3 1-1-16,33-1 1 0,-17-1 0 0,31 5-3 15,-58 7 3-15,2 0 1 0,1 4-2 0,8-5 3 16,-2 5-4-16,9 0 6 15,-1 2 1-15,3-2 0 0,3-2-4 0,6 0 3 16,2 0 0-16,4-3 1 0,1 3-2 0,-3-4-2 0,-2 1 0 16,9 1-1-16,-3-1 2 0,1 1-1 0,0-1 3 15,0 1-6-15,-1 0 3 0,3-1-2 0,0 1 2 16,-5-1-2-16,1 1 1 0,-3-3-2 16,0 5 2-16,-1 0-1 0,1 0 1 0,-4-3-2 15,-1 5-1-15,8-2-2 0,-1 2 1 0,5-2 0 16,-2 0-1-16,0 2 0 0,2 2 0 0,6-2-1 15,-2 2 1-15,3-2 0 0,-3 0-1 16,-4 2-1-16,-2 1 4 0,-1-3-2 0,-1 0 1 16,-14 2-1-16,3 0 0 0,-5-2 2 0,0 2-3 15,-3 0 3-15,-1 1-1 0,-3-1 0 0,-1 2-2 16,1 1 2-16,-2 1-1 0,1-1 0 16,-1 3 2-16,-2 1-1 0,0 0-1 0,2 0 2 15,-4 2-2-15,-5 0-1 0,3 0 3 0,-9 2 0 16,2 0-1-16,-9 1-2 0,0-1 4 15,-18-4-3-15,1 2 1 0,-3-2 2 0,1-1-3 16,-3 3 1-16,-2-2 2 0,-11-2-2 0,-5 2 0 16,-6-3 2-16,-2 1-2 0,-1 0-1 0,1-1 1 15,0 1-1-15,-3-3 2 0,3 1 0 16,-3 1-1-16,1-1 0 16,-3-3 1-16,0 0-1 0,-2 2-1 0,-2-4 2 15,-2 0-2-15,-5 0 2 0,-2 0-2 0,-2 0 1 0,2-2-1 0,-2 2 1 16,-3-2 2-16,-1 2 1 0,-1-2 8 15,-13 0 2-15,14-1 3 0,-5 1-6 0,4 0 0 16,-4-2 0-16,2 1-4 0,0-1 1 0,-2 0-2 16,0-3 0-16,0 0-3 0,3 1 2 0,-3-1-2 15,2 0-1-15,-2 1-1 0,0-1 1 16,2 1-2-16,-2 1 1 0,0 1 1 0,0-1-2 16,0 1 0-16,0-3 2 15,2 3-1-15,0 0 1 0,-2-1 1 0,0-1-2 16,0 1 0-16,3-1-1 0,-3-1 2 0,0 0-1 15,0 3 0-15,2-5 0 0,-4 0 0 0,2 0-2 0,2 1 2 16,0-1 0-16,0 0-1 0,0-2-1 0,3 0 2 16,-3 0 0-16,3 0-1 0,-1-2 0 0,0 2 0 15,3 0 0-15,0 2 2 0,-1-4-2 0,1 2 0 16,-3-1 0-16,5 1 3 0,-2 0-3 16,-1 0 1-16,1 0-1 0,-1-2 3 0,1 0-3 15,0-3 0-15,-1 1 0 0,-1 0 2 0,1-3-3 16,1 0 2-16,2-2 0 0,-5-2 0 0,5 0-4 15,-2 3 1-15,1-6-4 0,1 1 5 16,2 2 2-16,0-4-1 0,0 3 1 0,-2 1 1 16,2 3 0-16,-2-3-3 15,0 0 1-15,-3-1 2 0,1 4-1 0,-3-8-2 0,-1 3 3 16,-1-3-4-16,0 3 3 0,-2-2 1 0,0-1-1 16,0 1 0-16,-2-1 0 0,2 5 1 0,0-2-1 15,0 4-1-15,2 3 2 0,-2-1-2 0,2 0 2 16,-2-2-2-16,0 3 1 0,0-5 0 15,0 2 0-15,0-4-1 0,-2-1 2 0,0 1-1 16,0-2-1-16,-3 1 0 16,1-3-1-16,-1 4-2 0,-1-1-3 0,1 5 6 0,1 1-1 0,0-1 1 15,1 4-4-15,-1-4-3 0,2 5 5 0,0-3 1 16,2 3 0-16,0-3 1 0,-3 3 0 16,3-3 1-16,0 1-3 0,0-1 1 0,0-2 2 15,5 0-3-15,-5 3 1 0,4-5-2 0,-2 2 1 16,1 2 4-16,-1-4-3 0,0 2 2 15,0 0-1-15,-2 3 2 16,5-1-2-16,-3 0 2 0,2 1-2 0,-2 1 2 0,3 1-2 0,-5-3 2 16,4 1-1-16,-2-1 2 0,1 0-3 0,-1-1 1 15,0-1-1-15,-2 2 1 0,0 0 2 16,0 1-2-16,-2-1 0 0,0 3-3 0,-1-1 3 16,-1 3-2-16,0 2-2 0,-3-4-1 0,3 6 2 15,-5-7-1-15,0 10 0 16,-2-8 2-16,-2 3-1 0,-3 3 2 0,1-1-3 15,-5 2 0-15,-4-2 4 0,-5 1-4 0,-2 3-1 16,0-4-1-16,0 5 1 0,-2-5 5 0,-4 3 0 0,-3-1 0 16,-17 0 1-16,0 1-26 0,-3-5 21 15,3 2 0-15,2-2 6 0,2 0-1 0,-11 0 0 16,-9 0-2-16,-11 4 1 0,5-4 2 0,2 2-3 16,0 0 1-16,-9 3 1 15,-3-5-1-15,6 0-1 0,-3 0 0 0,-7-2-1 16,3 2 3-16,-5-1-2 0,0-1 0 0,-7 2-2 0,3 0 4 15,-4 0-3-15,-3 0 3 0,0 0-1 0,0 2 1 16,-11 3-1-16,3-3 0 0,-5 0 1 0,0 5 0 16,-5-3-1-16,-2 3 0 0,1 1-1 15,-1-1 1-15,3 2 2 0,1-3-3 0,3 5 2 16,2-4-1-16,9 2-1 0,2 0 1 0,5-1 2 16,0-3-2-16,4 4 0 0,2-1 0 0,4 1-1 15,1-2 2-15,2-1 0 0,0 3-1 16,2 2-2-16,0-4 4 0,-3 2-3 0,1-1 1 15,4 1 0-15,1 0 2 0,-3 2-2 0,0-5 1 16,6 3-3-16,-1 2 3 0,1 0-1 0,1-2 0 16,-3 2 1-16,3-2-1 0,8 2 1 15,1 0-1-15,-7 0 0 16,0-5-1-16,8 5 1 0,-1-2 0 0,6 0-2 16,-2 0 1-16,-12 2-8 0,3-5-2 0,12 3-1 0,-1-2 8 0,2 4-1 15,-2 0 0-15,-9 0 3 0,-2-2 2 0,11-3-1 16,-2 5 0-16,2-2 2 0,-4 0 0 15,-9 0-1-15,4 2 0 0,11-7 1 0,3 3-2 16,-1 4 3-16,1-5-2 0,-5 1 1 0,0 2-2 16,6-1 2-16,5-3-1 0,9 1 0 0,-4 5 1 15,-3-4 0 1,-4-1-3-16,-2 3 4 0,2 2-2 0,6-4 0 0,7 2 0 0,2-1 0 16,1 3 1-16,-8 0-2 0,-3 0 1 0,-3 3 1 15,2-1-1-15,5 2-1 0,4-2 1 16,2 1-1-16,3-1-2 0,-7 2 1 0,-3 1 1 15,-1 4 1-15,-3-9 1 0,9 2 1 0,7 2-2 16,6 1 2-16,7-5-1 16,5 2-1-16,-1-2 0 0,5 0 1 0,0 4 0 15,1-4-1-15,1 5 0 0,-2-1 0 0,2 3-1 0,-2-3 3 16,-2 5 0-16,-3 2-2 0,0 0 0 0,-2 2 1 16,1 0 0-16,-1 3 2 0,-2 4-3 15,0 2 3-15,0 2-3 0,0 2 1 0,2 7-2 16,4 12 4-16,1 3-2 0,2-2 1 0,2-4 1 15,4 0 0-15,0-4 0 0,5-1 0 0,2 5 0 16,5 4 3-16,1 3-2 0,1 4-2 0,2 0 2 16,2-3 2-16,0 3-1 0,-3-4 0 15,1-7 1-15,-4 8 4 0,-1-3 2 0,-2 3-1 16,1-1-5-16,-6-3 1 0,-1-2-4 0,-1-2-1 16,-1 0-1-16,-3 2-3 0,2 5 1 15,3-7-2-15,2 2-2 0,4 0-5 0,5-5-11 16,6-1-17-16,5-3-17 15,1 3-77-15,6 4-41 0</inkml:trace>
  <inkml:trace contextRef="#ctx0" brushRef="#br0" timeOffset="25091.2872">16600 8420 68 0,'0'5'73'0,"-4"-3"-18"16,2 0-21-16,-3-2-26 0,3 0-6 0,-2 0 2 0,-1 0 4 0,3 0 1 15,0 0-7-15,0 0 0 0,2 0 6 16,-2 2 10-16,-1 1-6 0,-1-1 4 0,0 0 7 15,-3 5-7-15,0-1-1 16,-2 1-1-16,1 4-7 0,-3-2-2 0,-3 4-3 0,3-2-2 0,-2 4 0 16,0 1 1-16,0 4 0 0,-5 6-1 15,0 3 3-15,3 2-2 0,-5 0 2 0,5-1 2 16,-3 6 0-16,0-1 1 0,-6 11 9 0,2-4 0 16,2-2-5-16,3-3-4 0,-3 1 7 0,4 1-4 15,1 1 2 1,-3 9-4-16,3-1-4 0,2-4 0 0,4-4-1 0,2-7 0 15,3-2 2-15,2-2-1 0,2-1 2 0,2 3-3 0,-2-2 3 16,4 4 2-16,3 0 4 0,2 2-1 0,2 0-2 16,2-4 0-16,-2-4-2 0,2-3-2 0,-2-2 0 15,5-2-2-15,-3-5 1 0,0-1 0 16,0-1-2-16,0-4 1 0,3 2 1 0,-1-5-2 16,-1 1-1-16,-1 0 1 0,-2-1-2 0,-2-1-3 15,2-1 3 1,-2 3 1-16,-3-3-2 0,1-2-1 0,-3 0-6 0,-2 1-30 0,1-1 0 15,-8-7-35-15,3 3 2 0,2 4-31 0,0 3-106 16</inkml:trace>
  <inkml:trace contextRef="#ctx0" brushRef="#br0" timeOffset="25513.1019">17132 8815 314 0,'-7'49'135'0,"3"-10"-100"0,-1-8-29 16,-1-4-16-16,1-8-9 0,3-3 14 0,-2-5-1 16,-1 0 5-1,3 0 9-15,-2 2 9 0,-3 0-1 0,0 7-2 0,-4 0-3 16,-2 0-8-16,-2 4 2 0,-3-2 2 0,-4 5 1 0,0-3 0 16,-7 5-1-16,1-3-4 0,-12 5-1 0,3 0-3 15,3-5-2-15,4 3-1 0,1-5 1 16,0-4-1-16,5 2 1 0,0-2-3 0,2 0-12 15,0-3-4-15,-3 1-14 0,6-5 1 0,1 0 7 16,0-2 12-16,1-2-6 0,1-2-32 16,1-3 10-16,2 1-6 0,-1-1-35 15,-1-2-24-15</inkml:trace>
  <inkml:trace contextRef="#ctx0" brushRef="#br0" timeOffset="25802.157">16512 9038 6 0,'-4'-9'84'0,"2"2"3"15,-3 3-24-15,3-1-36 0,0 1-16 0,2 13 6 16,0-5-15-16,0-2 0 0,0-4 18 0,0 2 12 16,0 0 4-16,2 5-16 0,2 1-1 15,1 1-5-15,1 0-2 0,1 4 0 0,4 2 5 16,2 2-10-16,1 3-2 15,1 0-1-15,3 1-4 0,-1 1 0 0,1 2 2 16,2-2 0-16,4 9 0 0,0-3-1 0,-4 1 1 0,2-1-1 0,-4-2 0 16,-1 3-2-16,-1-1 2 0,-1 1-1 15,-2-3 0-15,1 2 0 0,-1-1-4 0,-2-3 3 16,-2-2 1-16,2-1-2 0,0 1-2 0,0-4-44 16,0-1-11-16,4 1-46 15,-1-3-50-15</inkml:trace>
  <inkml:trace contextRef="#ctx0" brushRef="#br0" timeOffset="26059.6908">17354 9179 375 0,'3'17'87'0,"-3"1"-34"16,0-5-48-16,2 1-18 0,-2-3 9 16,2-5 9-16,5 3 2 0,-1-5 2 0,5 1-8 15,5-1-2-15,4-2-1 0,-1 1 3 0,3-3 2 16,1 2-3-16,1-2-4 0,-2 0 3 0,0 0 0 16,2 0-1-16,0 2 0 15,1-2-4-15,1 0-56 0,7 0-16 0,-2 0-58 0,0 0-85 16</inkml:trace>
  <inkml:trace contextRef="#ctx0" brushRef="#br0" timeOffset="26372.7116">18477 8894 20 0,'-2'22'209'16,"-3"1"-118"-16,3-6-55 15,-2-4-39-15,1 1 41 0,1-3-7 0,0 0-11 16,0-3 6-16,-1 6-8 0,1-1 4 0,0 2-5 16,0 3-8-16,0 0-4 0,-1-1 2 0,3 3-6 15,0 2 1-15,0 0 1 0,0 0 1 0,0 3 1 0,0-3-4 16,-2 2-1-16,-2 2-4 0,2 1 2 0,-3-3-1 15,-1 5 0-15,-1-1-4 0,-4 8-3 16,-2-3-4-16,2-5 0 0,2 1-6 0,0-9-22 16,2 0 1-16,3-3-39 15,0-3 19-15,1-1-128 0</inkml:trace>
  <inkml:trace contextRef="#ctx0" brushRef="#br0" timeOffset="26786.0195">18585 8308 132 0,'0'29'225'0,"4"-3"-188"0,-4-8-29 0,2-1-22 0,1-3 6 16,1-6 14-16,0 3 13 0,1-2-6 0,4 0-7 15,6 2 1-15,1 2-4 0,6 3 3 0,2 4 1 16,13 6-3-16,5 7 1 0,-2 0 9 0,2 9-5 16,13 15 6-16,-7 3-8 0,-6-3 1 15,7 7-2-15,-14-9-1 0,-6-4 3 0,-9-2-3 16,-3-1 5-16,-4 1 7 15,1-3-8-15,-6-2 0 0,-1-4-1 0,-7-1 1 0,-2 1 2 16,-11 2 8-16,-3 0-3 0,-4 2-1 0,1 0-5 16,-10-2-2-16,-2-7-5 0,-4 0-5 0,2-4-2 15,0-2 0-15,2-5-27 0,4-4-32 16,3 0-4-16,2 0-94 0,2 0-73 0</inkml:trace>
  <inkml:trace contextRef="#ctx0" brushRef="#br0" timeOffset="27236.7916">19685 8418 291 0,'-24'29'28'0,"2"-14"25"15,4-8-34-15,5-5-21 0,0 0 1 0,-3 3 7 16,1 4 0-16,-1 4 1 0,1 4-4 0,-3 5 5 15,1 5-3-15,-1 4 1 0,-4 6-2 16,-2 10 4-16,-5 5 7 0,-2 1 2 0,0-4-11 16,0-3 7-16,1-4-10 0,3-2-1 0,3-1 0 15,4 3-1-15,0 5 0 16,7 1 0-16,0-2-1 0,4 1 2 0,2-3 0 0,7 0 4 16,2-2 0-16,5 2-2 0,2-2 3 0,4 0-4 15,5 2 3-15,8-7 1 0,5-1-1 0,7-3-1 16,3-7-5-16,4-4-3 0,-4-2 2 15,4-2-5-15,-6-5-3 0,1 0-29 0,-3-2-41 16,1 0-47-16,-1-4-26 0</inkml:trace>
  <inkml:trace contextRef="#ctx0" brushRef="#br0" timeOffset="27575.3377">20457 8811 191 0,'-3'11'79'15,"1"-3"-21"-15,-2-1-16 0,2-5-41 0,2-2 4 16,0 5 4-16,-3-3 20 0,1 2-5 0,0 1-1 15,-5 4 5 1,1-1-4-16,-1 6-7 0,-4 3-4 0,-2 3 7 0,-2 4-3 0,-3 3-7 16,-9 17-1-16,-1 0 2 0,-5 0-3 15,-3 0-5-15,-14 14 2 0,-5-3-6 0,-9 9-3 16,4-12 2-16,16-5-2 0,7-5 0 0,8-7 3 16,0-6-1-16,7-3-1 0,-2-4-8 0,4 0-15 15,0-4 2-15,0-3 0 0,3-2-7 0,4-4-35 16,1-2 19-16,6-5-42 0,-3 3 23 15</inkml:trace>
  <inkml:trace contextRef="#ctx0" brushRef="#br0" timeOffset="27887.7311">19837 8886 185 0,'-9'13'92'0,"-2"-2"-16"16,5-5-39-16,-1 1-31 0,5 9 5 0,0-5-6 16,2-7-4-16,-3-4 8 0,3 0 25 15,0 2 2-15,0 0-2 0,3 7 4 0,-1 2-21 16,4 5 0-16,1 1-2 0,0 3 4 0,2 4 2 16,2 3-6-16,0-1-2 15,0 1-5-15,6 12-3 0,1-5-3 0,-3-4-2 16,3 1-1-16,2 0-1 0,-3-2-2 0,8-1 0 15,-3 3 2-15,4 0 1 0,9 9-1 0,-1-5-1 0,-1 0-2 16,-5-2-6-16,1-4-25 0,-7 0 7 16,0-5-11-16,-4 0 5 0,-1-4-38 0,-1 0-76 15,-1 0-63-15</inkml:trace>
  <inkml:trace contextRef="#ctx0" brushRef="#br0" timeOffset="29388.9023">17595 9150 37 0,'0'-2'18'0,"-2"-2"-5"15,-1 1 14-15,1 1-7 0,2-2-8 0,0 2 0 16,-2-1 4-16,2 1 7 0,0-2 2 16,0 2 11-16,0-1-12 0,0 1-16 0,2 0-5 15,-2 2-2-15,0 0-3 0,0-2-4 0,0 2 24 16,0 2 6-16,2 0 10 0,-2 0-5 0,3 7-12 15,-3 2-8-15,0 0 3 16,-3 7-1-16,1 2 0 0,-4 2-10 16,-3 4-5-16,0 9-5 0,-4 3 4 0,-1 2 0 15,1-5-18-15,0 2-60 0,0-1 12 0,-3-1-126 16</inkml:trace>
  <inkml:trace contextRef="#ctx0" brushRef="#br0" timeOffset="30153.0925">20629 9208 8 0,'-11'17'122'0,"2"-6"25"0,4-9-61 0,-3-2-53 15,3-2-15-15,1 0-15 0,2 0 3 0,10-5-5 16,-3 3-5-16,-3 2-3 0,0 2 9 15,-4 2 5-15,0-2 5 16,4 4 2-16,2-2-1 0,5 1-2 0,-4-1 4 16,6 2-5-16,-2 1 0 0,6-3-4 0,3 2-3 0,1-4 1 0,6 5-4 15,1-5 0-15,1 2 1 0,3 0-1 16,1-2-1-16,13-2 0 0,-6 0 0 0,-3 2 2 16,0-3-2-16,-6 1 0 0,0 0 1 0,-5 2-1 15,-2 0 2-15,-4 0-1 0,-1 0 0 16,-1 0 4-16,-3 0-3 0,0 2 0 0,-4-2 2 15,0 2-1-15,-2-2 1 0,-1 3-1 0,-1-3-3 16,-1 2 0-16,0-2 0 0,-1 2 1 0,-10-2-2 16,5 0 2-16,0 0-2 0,2 0-10 15,0 0-44-15,0 0-7 0,0 0 11 0,0 0-22 16,0 0-32-16</inkml:trace>
  <inkml:trace contextRef="#ctx0" brushRef="#br0" timeOffset="30529.3433">20880 8927 57 0,'-2'0'101'0,"-3"-4"14"0,3 4-74 0,-2-7 13 0,4 5-37 15,-5 0-7-15,5 0-5 0,-2 0-5 16,2 2 0-16,-2-3 0 0,2 3-1 0,0 0-2 16,0 0 1-16,0 0 1 0,0 3 2 0,0-3-2 15,0 4 5-15,2-2 5 0,0 5-1 16,-2-1 2-16,3 3-3 0,-1 2 5 0,-2 3 2 16,4 1-3-16,-4 5 3 15,0 2 1-15,0 0-9 0,-2 7 3 0,-2 6-2 0,-1 2 1 0,-1-4 0 16,-3 3-3-16,2-5 0 0,-4 2 0 15,-2-2-3-15,2 2 4 0,-5-3-6 0,3 4 2 16,-2 3-5-16,-1-2 2 0,5-6 1 0,2-5 0 16,1-4-1-16,3-2-1 0,1-3-1 0,2-4-10 15,-5 0-10-15,7 0-30 0,-2-2-11 16,2-2-38-16,0 1-21 16</inkml:trace>
  <inkml:trace contextRef="#ctx0" brushRef="#br0" timeOffset="32872.0139">21661 8687 25 0,'-5'9'53'15,"1"-2"35"-15,2-1-74 0,-3-1-7 0,3-1-11 16,0 0 6-16,0-1-4 0,2 1 3 0,0-2-4 15,-3 0 1-15,3 1 5 0,-2-3 4 16,2 2 6-16,0 0-8 16,0-2 23-16,0 4-9 0,2-1-2 0,-2 1 9 0,0 1-7 15,0 3-1-15,0 1 10 0,0 2-13 0,-2 0-1 16,0 2-6-16,-3 3-5 0,1-3-2 0,0 5 11 16,-1-1 1-16,1 1 3 0,-1 8-3 0,1-1 0 15,2-1-7-15,0 0-8 0,2 3 3 0,2-3-1 16,0 0 2-16,2-4 4 0,-1 2-1 15,1-4 0-15,3 2 0 0,-3-3 0 0,0-1-3 16,1-3 1-16,-1 0 1 0,-1 0 1 0,1-4 3 16,-2 0-3-16,0-2-2 0,3-3 1 15,-3 0 0-15,0-8-1 0,0 4 6 0,-2 0 0 16,3 4 0-16,-1-1 4 0,0-1-4 0,2 0-1 16,1 0-2-16,4-2-4 0,2 0 0 0,2 0 2 15,4-2-3-15,3 0-5 16,2-3 2-16,-2 3-2 0,4-2 3 0,-1-1 0 15,1 1-2-15,0 2 1 0,0 0-6 0,3-1-11 0,-1 3-8 16,3 0 2-16,-3 0-35 0,1 0-16 0,-1 3-37 16,-1-1-59-16</inkml:trace>
  <inkml:trace contextRef="#ctx0" brushRef="#br0" timeOffset="33201.0704">21936 8658 61 0,'-11'-2'108'0,"2"2"33"0,3-4-65 15,1 2-67-15,1-1-10 0,2 1-3 16,4 9-5-16,-7-7 15 0,5 2 15 0,3 5 1 15,-3 2 18-15,0 2-7 0,4 6-9 0,1 7-6 16,-1 3 4-16,0 4 5 0,1 6-7 0,-1 18-2 16,-2 3-2-16,-4 1 8 0,2 10-15 15,-4 19-2-15,-3-7 2 0,1 16-3 0,-3-17-1 16,0-16-2-16,4-11 0 16,-1-12-2-16,4-5 0 0,-1-8-4 0,3-3-1 15,0-5-3-15,0-1-1 0,-2-3-22 0,2-1-26 0,2-2-5 0,1-2-39 16,-3 1-52-16,2-4-113 0</inkml:trace>
  <inkml:trace contextRef="#ctx0" brushRef="#br0" timeOffset="34442.3873">20913 9267 66 0,'7'11'66'0,"-3"-4"38"16,1-1-67-16,-1-1-23 0,0-1-3 0,-1-2 5 15,-1 1-2-15,-2-3-4 0,4 2-17 0,-4 0-5 16,0-2 1-16,2 0 7 0,-2 2 2 0,0 0 6 16,-2 3 2-16,-2 1 5 0,-3 1 0 0,-2 6 2 15,-2 0-7-15,-4 7-1 16,-3 2-3-16,1 3-4 0,-1-1 2 15,5-4-4-15,0 0 4 0,4-3-1 0,0 1 3 0,2-5-4 16,5 0 2-16,0-2-1 0,2 0 4 0,2-2 16 16,0-2 0-16,3-1 6 0,-1-3-3 0,5 1 4 15,-2-4-1-15,1 0-7 0,-1-2-9 0,2-3-1 16,0 1 5-16,2-5-6 0,-3 0-3 0,6-2 1 16,-1-4 2-16,-2-1 0 0,2-1 0 15,-2-1 0-15,-2-2 1 0,2-2-3 0,-2 2-2 16,-3-4 0-16,3 2-1 0,-4 0-3 0,-1-9 0 15,-2 0-1-15,-2 3 1 0,-2-1 0 0,-2 0 0 16,-1 1-4-16,-1 3 1 0,-3-1-3 16,-4 2 6-16,2 4-4 0,-3 0 5 0,3 5-3 15,-4 1 0-15,-1 6 4 0,-1 3-1 0,-3 3-1 16,0 4 3-16,-2 5-2 0,-2 6 0 0,0 0 2 16,-1 7-1-16,3 4-1 15,0 1 0-15,-2 12 0 0,4 1 0 0,2-5 0 0,3-3 1 16,2-1-1-16,6-5 2 0,1-4-2 0,3 0 4 15,3-5-2-15,3 1 0 0,-1-3-1 0,2 0 1 16,1-2-2-16,3 0 2 0,1-2 2 16,2-2-1-16,0 2 2 0,5-5 1 0,-1-4-5 15,3 0 1-15,4-2-1 16,0-5 0-16,2 1 3 0,3-5-3 0,-1-3 3 16,-2 3 4-16,-2-4 6 0,0 2 4 0,-4-3 0 0,-3-1-10 15,1-1 0-15,-7 0-1 0,0-1-3 0,-3-6-3 16,-4 3 0-16,1-4-2 0,-3-1 3 0,-3-1 1 15,-1 1 3-15,-5-1-3 0,5 5 2 16,-3 4-1-16,3-1 5 0,-1 7-7 0,-1 2-7 16,-1 2 0-16,3 4 1 0,-3 3-1 0,0 2 5 15,-1 4 0-15,-8 8-2 0,1 3 2 0,-1-2-1 16,-1 5 0-16,-1 4-1 0,-6 9-1 16,6-7-2-16,-4 9 3 0,4-4-7 0,1-1 0 15,4-3 0-15,4-6 0 0,2 1 3 0,3-4 1 16,4-5 4-16,0 0 0 0,0 0 1 0,4-5 3 15,1 3 1-15,-1-4 3 0,5-3-4 16,2-2-1-16,0 0 1 0,0-5 5 0,2-1 2 16,0-3 0-16,3 0 2 0,-5-2-3 0,0 0-5 15,-2-2-2-15,-1-5-1 0,-1 1 0 0,-3 1-2 16,-4-1-6-16,0 1-18 0,-4 1-2 16,0-1-16-16,-3 5 1 0,-2 0 1 0,-4 5-25 15,-2 3-87-15,-1 3-45 0</inkml:trace>
  <inkml:trace contextRef="#ctx0" brushRef="#br0" timeOffset="34800.8136">20812 8330 279 0,'-14'33'66'16,"1"-2"-6"-16,2-7-38 0,2 0-14 0,1-4 12 15,1-2-2-15,3-5-7 0,-3 0-5 0,5-4-5 16,0 0 0-16,-3-2 1 0,5-1 3 0,-2 1 1 16,2-1-3-16,0-1 1 0,2-1 1 0,-2-2 0 15,2 1 0-15,1 3 3 0,1-4 4 16,0 3-3-16,3-3-4 15,2 3 3-15,2-1-3 0,4 3-2 0,3-3 2 0,2-2 1 0,6 3 2 16,1-1-6-16,12 3-3 0,-1-1 2 16,-3-1-1-16,-4-1-1 0,-2-2-2 0,-5 0 2 15,0 3 1-15,-6-3 1 0,-5-2 0 0,0 2 2 16,-6 0-6-16,-3-2 2 0,-4 0-5 16,0 0-26-16,-2 0-18 0,4 0-71 0,-2 3-35 15</inkml:trace>
  <inkml:trace contextRef="#ctx0" brushRef="#br0" timeOffset="35748.1322">17652 9188 19 0,'-18'8'103'0,"1"-1"-15"16,4-5-41-16,2-2-13 0,0-2-6 0,2 2 4 0,4-2-10 0,1 0-7 15,6-1-19-15,0 3 0 0,-2 0-4 0,0 0 9 16,-4 0 6-16,2 0 9 0,0 5-8 16,-5-1 13-16,5 3-16 0,-3 8 7 0,1-1-8 15,-1 3-1-15,1 1-2 0,0 2 0 0,1-3-3 16,1 1 1-16,2 0 3 15,2-3-1-15,3-2 0 0,-1-2 4 16,1 0 4-16,-1-4 6 0,-2 0-2 0,5-3 2 0,2 0-3 0,-3-1-4 16,5-6 1-16,0-1 1 0,0 0-5 0,0-3-1 15,3-2 2-15,1 0 1 0,-4 0 1 16,2-4-1-16,-2 0 2 0,3 0-2 0,-3-3-3 16,-5 1 2-16,1-1-1 0,-1-1 1 0,-3-1-1 15,-1 1 2-15,-2 1-7 0,-5-1 6 0,1 3-7 16,0 3 0-16,-5-2-3 0,-2 4 4 15,2 3 0-15,-4 1-2 0,-3 3 1 0,1 6 1 16,-3 1-3-16,-2 6 3 0,-2 4 0 0,-9 7 1 16,3 3-2-16,-3 1 1 0,0-2-1 15,2-2 1-15,5 0-2 0,4 0-2 0,5-4-4 16,2 0 3-16,4-3 0 0,2-4 3 0,5 0-1 16,2-2 1-16,2 0 4 15,3-3-4-15,1-1 1 0,3-3 0 0,-2 0-2 16,4-2 3-16,0-2-1 0,2 0 0 0,0-3 1 0,0-1 1 15,-2 1 1-15,3-1 3 0,-6-1 4 0,-1 1-4 16,2 1-6-16,-5 1-3 0,1-1-9 0,-1 3-26 16,-2 0-6-16,-2 0-64 0,-4 4-3 0,-3 2-111 15</inkml:trace>
  <inkml:trace contextRef="#ctx0" brushRef="#br0" timeOffset="36029.0282">17674 8570 224 0,'-15'22'102'0,"-1"-4"-17"15,3-3-49-15,-2-6-14 0,-1-4 9 0,5-1-6 16,0-2 2-16,0 0-12 0,5-2-9 15,-1 0-2-15,2 3 0 0,1-3-4 0,0 2 2 0,1-2-3 0,1 0 3 16,2 0-1-16,0 2 2 0,0 0 4 0,5 0-1 16,6-2-6-16,2 3 0 0,5-6-2 0,6 3-1 15,7-2 1 1,15-2 0-16,2-1-2 0,1 3-16 0,0-2-16 0,-3 2 2 0,-2-3-60 16,-2 3-35-16,11 2-61 0</inkml:trace>
  <inkml:trace contextRef="#ctx0" brushRef="#br0" timeOffset="36794.1856">22723 9071 61 0,'-15'4'42'0,"-3"-4"28"15,5-4-34-15,2-3-1 0,0 1 34 0,2-5-6 0,3 2-37 16,-1 2-7-16,2 0-1 0,3 1 3 0,2 1-3 15,-2 1-11-15,2 2 6 0,11-3-16 0,-13 5 9 16,6-2 2-16,1 0 1 0,4 2-1 16,-3-2-6-16,5 0-5 0,2 2 1 0,5 0-2 15,2 0-2-15,2 2-16 0,0 0-37 0,4 2 27 16,-1 1-27-16,1-1 11 0,-2 1 16 0,1 1-45 16,-3-1-92-16</inkml:trace>
  <inkml:trace contextRef="#ctx0" brushRef="#br0" timeOffset="37060.1322">22282 9494 365 0,'-13'18'114'0,"6"-12"-80"0,3 1-22 0,0-3-25 0,4 1 16 15,0-5 6-15,11 0 2 0,6-5-6 0,3 3-8 0,15-2 0 16,10-5-3-16,3 2 4 0,1-1 0 0,1 1-3 16,5-2-15-16,3 5-40 0,14-10 0 15,1 8-37-15,-7-3-33 0</inkml:trace>
  <inkml:trace contextRef="#ctx0" brushRef="#br0" timeOffset="37466.6471">21980 8509 100 0,'5'37'140'15,"-1"-15"-112"-15,-2-9-29 16,0-2-8-16,-2-4 20 0,5 0 23 0,6 4 5 15,0 2-20-15,9 2-8 0,11 12-1 0,6 6 1 0,3 2-8 0,8 14-1 16,-8-5-3-16,-2 0-3 0,-8-7 3 16,-1-1 1-16,0-1-2 0,-9 2-3 0,-1 3 6 15,-8 0-2-15,0 2-4 0,-6 2 3 0,-1 2-3 16,-2-2 2-16,-4 5 7 0,-4-1 1 16,-5 7 6-16,-3 7 8 0,-1 4 0 0,2-2 6 15,-1-9-3-15,6-4-10 16,-1-3-4-16,0-1-5 0,-2-3-2 0,2-5 1 15,-2-5-4-15,0-4 3 0,0-3-4 0,-4-3-2 16,-3-2-12-16,-2-2-79 0,-4-5-38 0</inkml:trace>
  <inkml:trace contextRef="#ctx0" brushRef="#br0" timeOffset="38122.8989">23766 8875 19 0,'-11'0'78'16,"2"0"-13"-16,-2-7-16 16,-2 3 14-16,2-1-32 0,2 1 12 0,0-3-11 15,1 3-24-15,1-1-9 0,-2 1-2 0,3 2 3 0,1-1 1 16,-4 6 3-16,-2-1 7 0,0 7 1 0,-11 2 2 16,2 9-4-16,-6-1-2 0,-1 6-2 0,-1 3-4 15,-12 21-1-15,3 2-3 0,1 4 0 0,-6 11 1 16,9-7 0-16,7-10 3 0,6-14 2 0,13-4 1 15,5-5 2-15,9 1 0 0,4-1-3 16,7 1 2-16,4-1 5 0,6-1 9 0,-1-3 0 16,1-5-6-16,5-1-4 0,1-5 2 0,1-2 2 15,11-7 5-15,0-2-3 0,3 0 1 16,-3-5-6-16,-4 1-4 0,0-3-5 0,-5-4 3 16,-1-4 7-16,3-3 0 0,1-4-5 0,2-4 2 15,-2-5 0-15,-5-2 5 0,-2 2-6 0,-6-2 3 16,-3-2-7-16,-9-1-5 15,1-8-2-15,-10-2-1 0,-1-5-4 0,-8-4-10 16,-3-2-5-16,-3 4-12 0,-6 4-8 0,-5 3 4 0,-7 0 9 16,-8-1-22-16,-7 8-26 0,-9 3-60 0,-6 19-1 15</inkml:trace>
  <inkml:trace contextRef="#ctx0" brushRef="#br0" timeOffset="43277.9198">18217 11205 54 0,'-11'9'41'0,"4"-2"15"0,-2-5-33 16,2 2-16-16,3-4-9 15,4 0 22-15,2 0 10 0,3 0 3 0,1 0-4 0,1 0-9 0,6 0 1 16,0-2 4-16,5-2-10 0,0 4-3 0,2-5-5 16,6 3-2-16,3 0-1 0,4-3-2 15,17-1-4-15,1 1 2 0,0-1-3 0,2-1 2 16,-3 0 0-16,-1 3 0 0,13-5 0 0,-5 3 1 15,-6 1-1-15,-5-1-2 0,-6 1 2 0,-5 3-2 16,-6 0 3 0,-9 2-9-16,-5-2 6 0,-6 2-1 0,-3 0-4 0,-1 0-27 0,-10 0-17 15,-1 0-84-15</inkml:trace>
  <inkml:trace contextRef="#ctx0" brushRef="#br0" timeOffset="43872.0385">19409 10374 274 0,'-4'31'69'0,"0"-7"-1"0,-1-9-49 15,3-4-20-15,-5-4-10 0,5 0 1 0,0-3 2 0,2 1 4 0,-2-3 3 16,0 2 0-16,4 1 3 0,0 1 11 16,2 3 2-16,-1 4-1 0,-1 5 3 0,2 4 4 15,1 7-7-15,-1 10-6 0,-2 3 3 0,0 0-5 16,3-2-1-16,-5-1-3 16,2-1-3-16,0-3 2 0,-2 5 0 15,2 0-2-15,1 8 3 0,-3-4-1 0,2 0-2 16,0-6 1-16,0-3 0 0,0-4 3 0,3-7 0 0,-3-2 0 0,2-4-1 15,1-5 0-15,-1-2 0 0,-2-2 2 16,3-3-3-16,-5-1 16 0,2-1 0 0,-2-13-6 16,-2 5 2-16,2 2 5 0,0 2-4 0,0-2-2 15,0 2 2-15,0-3 0 0,0 3 0 16,0 0-6-16,0 3-15 0,0-3 5 0,0-3-1 16,0 1 1-16,-2 0-7 0,2-5 3 0,0-1-7 15,0-3 0-15,2-3 4 0,-2-3-4 16,4-1-4-16,1-4 8 0,1 0 1 0,3 0 3 15,0-2-5-15,4 2 9 0,3-9-5 0,3 4 4 16,1 5 2-16,0 2-3 0,0 5-1 0,0 2-5 16,-3 4 7-16,1 5-1 0,0-3 1 15,-3 7 0-15,1 4 4 0,-3 1-3 16,-2 4 3-16,0 4 2 0,-4 4 16 16,1 3-12-16,-5 5-2 0,1-1-3 0,-4 2-2 0,-2 1-3 0,-3-1 4 15,1-4 0-15,0 0 0 0,-3-2 2 0,0 0 2 16,-2-5-2-16,1 1-2 0,-3-3 1 15,-3 2-4-15,-1-4 3 0,-5 3-5 0,0-3 4 16,-4 0-2-16,0-2-3 0,0-1-21 0,-1-1-14 16,1-3-30-16,0-1-28 0,2-1-12 15,2-2-81-15</inkml:trace>
  <inkml:trace contextRef="#ctx0" brushRef="#br0" timeOffset="44201.1966">20375 10418 277 0,'-9'20'107'0,"3"-9"-50"16,-3-2-43-16,4-5-30 0,1 0 1 15,0-1 13-15,1-1 1 0,3 0 4 0,-2 3 5 16,4 3 5-16,-2 3-1 16,3 3 7-16,-1 3-2 0,0 5 4 0,0 3-6 0,-2 5-2 0,0 10-8 15,-2 2-1-15,2-2 1 0,0-1-5 16,-4-1-2-16,1-5 0 0,1-2-2 0,-2-5-1 16,2 1 2-16,-1-5-15 0,1 0 0 0,2-2-22 15,-2-3 4-15,0-1-22 0,2-5-26 16,0 0-8-16</inkml:trace>
  <inkml:trace contextRef="#ctx0" brushRef="#br0" timeOffset="44434.7217">20245 10813 4 0,'-15'-11'66'15,"-1"0"7"-15,3 0 0 0,0 0-12 0,-1 2-14 16,3 0 10-1,0 0-21-15,3 0-8 0,-1 3 13 0,2-1-12 0,1 0-14 0,1 3 4 16,3 2-2-16,-2-3-8 0,1 3-3 0,1 0-6 16,2 2 0-16,0-2 0 0,2 0-1 15,5 2 0-15,4-3-1 0,4 1 0 0,5 2-2 16,5-4 2-16,3 2-10 0,3-3-30 0,13 1-31 16,0-1 22-16,0 3-44 0,0 0 48 0,-4 2-109 15</inkml:trace>
  <inkml:trace contextRef="#ctx0" brushRef="#br0" timeOffset="44700.3875">20166 11243 54 0,'-3'13'231'0,"3"-7"-111"0,0-1-77 15,-2-5-20-15,0 0 0 0,2 0-6 0,0 0-2 16,7-9-9-16,-10 9 2 0,6 0-1 0,-1 0-2 16,4 0 7-16,3 0-5 0,-4 2-5 0,8 0-1 15,0-2-4-15,5 0 0 0,2-2-4 16,4 0-19-16,7 0-31 0,13-3-33 0,0-1-24 15</inkml:trace>
  <inkml:trace contextRef="#ctx0" brushRef="#br0" timeOffset="45356.4584">21162 11079 408 0,'2'16'53'0,"1"-3"3"15,-3-2-38-15,0-6-32 0,2-1 3 16,-2 0 5-16,2-1 9 0,-2 1 6 0,2 3 6 15,0-1-3-15,3 10 0 0,-1 1 7 0,1 3-6 16,1 2-5-16,3 2-5 16,-2 1-4-16,2-1-1 0,2 2 2 15,0-1-1-15,0-1 2 0,2 0-3 0,5-2-1 16,-3-4 0-16,5-1-2 0,-3-3 2 0,1-3-5 16,0-7 6-16,2 3 1 0,-5-9 2 0,3-3-1 0,-3-4 5 15,-2-2 4-15,1-6-3 0,-6-3 0 0,3-7 10 16,-4 1-7-16,0-5-2 0,-1 0-1 0,-6-17-5 15,-2-3 0-15,2-6-3 0,-4-16 2 0,1 0 0 16,3 3 0-16,3 3-1 0,-1 3-1 16,4-2 0-16,1 0 0 0,2 0 2 0,2 4-1 15,0 9-4-15,-7 7-5 0,1 6 9 0,-3 7-2 16,-2 7 2-16,0-1 0 0,-4 5 0 16,-1 2-3-16,1 7 0 0,-5 0 2 0,2 4 1 15,-2 0 2-15,3 5-1 0,1 0-6 0,1-1-24 16,2 5-3-16,0 0 34 15,4 0 3-15,0 5-1 0,5 1-2 0,1 3 4 16,10 0 4-16,-2-5 1 0,8 3-3 0,15 6-1 0,8-2 5 16,3-2-5-16,6 0 0 0,3-3-4 0,32 3 3 15,3-4-1-15,30-3-1 0,-12-4 0 0,25-7 0 16,-49-2-3-16,-4-5 3 0,4 1 1 16,-4 2 0-16,0-5 4 0,-3 0-2 0,1 3-2 15,-16-1-2-15,0 8-2 0,-6-6-1 0,-1 8 0 16,-6-3 0-16,-9 7 1 0,-13 0-1 0,-7 4-6 15,-2-2-7-15,-6 0-14 0,-1 4-2 16,-6 1-2-16,2-1-33 0,-2 3-23 0,0 1-15 16,2 3-122-16</inkml:trace>
  <inkml:trace contextRef="#ctx0" brushRef="#br0" timeOffset="46451.0248">21910 10799 50 0,'0'-19'62'0,"0"-3"24"0,0-1-21 16,-2 1-20-16,-1 0-12 0,3 0-8 0,-4-4-10 15,2 4-6-15,-1 4 2 16,-1 3-2-16,4-1-7 0,-2 7-6 0,0 3-6 15,2-1-25-15,0 5 40 0,0-2 0 0,0 6 4 16,2 0 0-16,0 9 8 0,0 2 4 0,0 9 6 0,-2 5 0 16,3 4-4-16,-6 6 8 0,3 18-20 0,-6 5 3 15,-1 2-4-15,-2 1-1 0,-4 19 0 0,0-7-4 16,2-15 1-16,4-10 2 0,-1-12 2 16,5-7-6-16,1-7-3 0,0-4-1 0,2-5 0 15,0 1-3-15,0-5 2 0,0 0-2 0,0-5 2 16,2 1 0-16,-2-5 4 15,2 2 15-15,-2-12 1 0,0 1 8 0,0 5-5 0,0 0-11 16,0 4-10-16,0-2 0 0,0-2-3 0,0-3-1 16,0 1 0-16,3-7-3 0,-3-2 3 0,4-3-7 15,3 1 4-15,1-5 3 0,1-2 2 16,2 0 2-16,0-2-1 0,2 1 0 0,3 1 0 16,-3 3 3-16,0 1-4 0,1 0 0 0,5-4 1 15,-3 7 0-15,-1 2-1 0,3 4-1 0,-3 2-2 16,3 3-4-16,0 6 0 0,-1 0 6 15,-1 7 1-15,1 2 3 0,1 2-3 0,-5 7 2 16,-2-2 1-16,-2 4-2 0,-5-2 1 0,1-1 2 16,-5 1-1-16,-2 0 2 0,-5-2 0 0,-6-1-3 15,0-3 0-15,-12 1-1 0,6-2 0 16,-17 3 4-16,1-5-1 0,0 0-3 16,-1-5-2-16,3 1 0 0,2-3-1 15,5-1-10-15,2-3-28 0,2 0-10 0,4-3 1 0,5 1-75 0,2 0-6 16,4 0-107-16</inkml:trace>
  <inkml:trace contextRef="#ctx0" brushRef="#br0" timeOffset="46857.0397">22296 10484 363 0,'-14'16'58'0,"3"-3"-3"16,-2-7-23-16,2-1-19 15,2-5 8-15,3 0 5 0,-3 0-13 0,4 0-11 16,3 0-1-16,2 4-5 0,0 1-9 0,0-3 1 0,0-4 8 16,-2-3-6-16,4 3 8 0,0 0-2 0,5 0 3 15,2-1 0-15,4-1 1 0,2 2-2 0,3 0-1 16,4-1-7-16,0 1-4 0,13 2-8 15,-4 2-6-15,-2 1-2 0,0-1 21 0,-5 2 5 16,-4 5 3-16,-3-2 3 0,-3 4-3 0,-3-3 12 16,-5 1 24-16,-4 2-3 15,1-2-7-15,-8 4-2 0,1 1 3 0,-5 1-11 0,-2 0 3 0,-4 1 1 16,-1-1-10-16,1 1-1 0,-5-1-4 16,4 1-3-16,1-1-1 0,0-2-2 0,1-2 0 15,6 0 2-15,-3 0-2 0,4-2-2 0,0-2-1 16,3 2-3-16,-1-3-2 0,3 1 6 0,2-1 4 15,2-1-6-15,5 1-2 0,0-3-26 16,6 1-12-16,2-2-61 16,5-2-17-16,4 0-85 0</inkml:trace>
  <inkml:trace contextRef="#ctx0" brushRef="#br0" timeOffset="47122.4133">22573 11035 56 0,'-24'27'259'0,"2"-3"-176"16,2-4-35-16,5-7-14 0,4-4 4 0,0 0 5 15,6-9-20-15,3 0-12 16,2 0-6-16,0 0 3 0,0 0 3 15,2 2 0-15,3-2-6 0,6-2-6 0,0 2-5 0,4-5-1 0,5 1-2 16,2-3-23-16,5 1-19 0,1-3-9 0,5-2-29 16,11-5-23-16,-2 3-73 0</inkml:trace>
  <inkml:trace contextRef="#ctx0" brushRef="#br0" timeOffset="47449.8952">23191 10513 137 0,'-13'2'161'16,"-1"-2"-78"-16,-1-2-44 16,4 2-9-16,0-2-10 0,2-1 5 0,0 3-13 15,5 0-13-15,-1 0 3 0,1 3 4 0,2 1 1 0,-3 3 8 0,-1 1-4 16,-1 1 4-16,0 4-6 0,1 3 1 15,-3 2 4-15,2 1-5 0,-1 12-7 0,1-2 4 16,3 0 1-16,-1-10-3 0,1 6 1 0,4-3-5 16,0-2 5-16,0-3 4 0,4-4 1 15,-2-2 6-15,3 0-4 0,4-2-3 0,4 0-8 16,7-4 0-16,2 1-6 16,6-4 3-16,16-2-4 0,3-2-19 0,-3-2-6 0,0-3 4 15,-2 3-2-15,-5-1-9 0,-1-1-16 0,-3-3-54 16,-2 4-3-16,-5-3-108 0</inkml:trace>
  <inkml:trace contextRef="#ctx0" brushRef="#br0" timeOffset="47732.4477">23424 10380 120 0,'-13'9'140'0,"2"-2"-85"0,2 0-18 16,3-3-48-16,1-2 21 0,1 3 15 0,2-3 5 15,0 4 7-15,-3 3 12 16,3 2-21-16,0 2 17 0,0 7-21 0,-1 2 0 16,1 7 1-16,0 2-3 0,0 6-4 15,-1 7-4-15,-1 20-4 0,2 0-1 0,-5-2-1 0,3-2-1 0,2 8-4 16,-3-9 2-16,5-8-4 0,-2-7 0 0,0-6 1 16,0-7 0-16,2-7-4 0,0 0 3 0,2-6-8 15,0-5 3-15,-2 0-5 0,4-4-15 16,-1-2-17-16,-1 2-15 15,2-3 10-15,-2 1-6 0,1-3-45 0,1-2-13 16,-2 3-2-16,3-3-41 0</inkml:trace>
  <inkml:trace contextRef="#ctx0" brushRef="#br0" timeOffset="48185.5325">23790 11022 83 0,'11'-11'100'0,"-4"2"-34"16,0-4-18-16,-3 2-19 0,1-2 16 0,1 0-12 0,-1-1-4 16,1-1-5-16,3-3 1 0,-2 1-10 0,-3 1-8 15,3-1 7-15,-3-1-2 0,-4 0-3 0,2 3-1 16,-4-1-4-16,0 3-1 0,-5 0-4 16,1 2-2-16,-3 0 2 0,0 4 0 0,-2 1-3 15,-2 6 3-15,-3 0 0 0,1 4 1 0,-7 7 1 16,0 2 5-16,-3 3 7 0,-5 4-4 0,1 4-4 15,0 5 15-15,-2-1-11 0,1 3-9 0,1 4 0 16,5-2 0-16,-1 3 0 0,6-5-2 16,3-3-2-16,3 1-7 0,4-5 6 0,5-4 4 15,-1 0 2-15,5-5 2 0,5-4-4 0,1-2 2 16,5 0 0-16,0-5-2 0,7-1 2 16,2-6-2-16,2-1 1 0,0-1 6 15,-4 1 7-15,-1-7 0 0,3 2-1 16,0-4-1-16,-3-2 2 0,1-3-8 0,2-2 1 15,0-9-2-15,0 3 7 0,-5 2 5 0,1 2 4 16,-5 6-8-16,-3 3-9 0,-1 2-3 0,-3 2-2 0,1 5 4 16,-1 2-3-16,-2 2 3 0,1 2 3 0,-3 7-1 15,-5 6-3-15,3 3-4 0,-5 6 1 0,-1 2-4 16,-6 12-10-16,3-3-29 0,0-4-30 0,2 0 14 16,3-2-49-16,1-3-45 15,3-2-84-15</inkml:trace>
  <inkml:trace contextRef="#ctx0" brushRef="#br0" timeOffset="48450.061">24295 10956 69 0,'22'-35'114'0,"-8"8"-23"0,-1 5-16 16,-7 5-27-16,-3-1-18 0,-6 2 7 0,-1 5-14 0,-5 0-8 0,3 3-4 15,-3-3-8-15,-2 4 3 0,-2 0-3 16,-5 3 3-16,2 2 7 0,-3 2 0 0,-1 4-1 15,-4 3-3-15,-1 2 11 0,-6 6-3 0,1 0 3 16,-17 16-5-16,-3 7 1 0,-3 1-9 16,-2 19 5-16,8-5-5 0,19-9-1 0,8-11-5 15,11-4-1-15,2-3 2 16,5-2-1-16,4-2-2 0,5-2 5 0,4-2-1 0,11-3-1 16,4-4-3-16,10-2 0 0,3-2-2 0,10-5-1 15,15-11-22-15,4 0-14 0,-2-2-18 0,-2-2 4 16,0 6-40-16,-2-1-54 0,2-1-46 0</inkml:trace>
  <inkml:trace contextRef="#ctx0" brushRef="#br0" timeOffset="48903.147">19412 12217 362 0,'-9'2'83'0,"0"-4"-19"15,0-2-45-15,5-1-22 0,2-1 0 0,4-1 6 16,7 0 4-16,2-1 1 0,8 1 0 0,10-2-2 0,11-4-3 16,13 2 3-16,30-7-4 0,10 1 3 0,50-5-3 15,62-9 1-15,91-9 1 0,-166 25 4 0,0 1-1 16,9 1 1-16,0 0-1 0,9-2 5 0,-1 1-3 16,1-1 3-16,4 4 2 0,5 0-2 15,-3 0-2-15,11 2-4 0,-4 0 1 0,7-2-5 16,0 2 1-16,-3-2-2 15,2 7 3-15,-1-5 2 0,-3 7-4 0,-15-3-1 0,-1 1-1 16,-21 0 2-16,2 1-2 0,-20 3 2 0,0 0 0 16,-20 0-4-16,-2 5 2 0,-22-5-3 0,0 2-10 15,-15 0-40-15,-10-2-19 0,-10 0-1 16,-7 0-64-16,-4 0-113 0</inkml:trace>
  <inkml:trace contextRef="#ctx0" brushRef="#br0" timeOffset="49419.79">21235 12629 437 0,'-7'0'38'0,"3"-6"-20"0,2-3 6 0,0-6-26 16,2-5 13-16,4 0-2 0,0 2 18 0,1 3-21 16,6-1-2-16,2 1-4 15,7-3 1-15,2 3-3 0,4-5 1 0,1 5 0 16,6 1-6-16,13-5 3 0,5 3-2 0,2 5-2 16,-2 2 0-16,2 3-3 0,-1 1-6 0,15 5 3 0,-10 7 3 15,-9 2 1-15,-3 6 10 0,-8 5 1 0,-4 0 2 16,-6 4 7-16,-8 2 5 0,-5 5 8 0,-12 9 7 15,-4 4 1-15,-20 16-2 0,-1-3 4 16,-1-6-15-16,2-14 0 0,-2-6 4 0,2-4-6 16,-2-5-4-16,-1 2-1 0,-8 0-4 0,-2 0-3 15,-11 1 0-15,-3 1-4 0,-8-2 2 16,-3 1-2-16,10-6 3 0,1 1-4 0,12-4 1 16,4-8 1-16,8 4-1 0,1-8 3 0,9 0-2 15,1-4-2-15,8 0 0 0,1 0 6 0,1 0 0 16,2 0-4-16,2 0 0 0,0 0 5 15,4 0 3-15,3 0 8 0,4 0 0 0,6-2-4 16,-1 4-2-16,8-2-3 16,9 0-2-16,11 3-7 0,7-1 4 0,33 0-3 15,2 0-1-15,42-2-3 0,50 0 1 0,69-4-14 0,-137-3-16 0,-1 1-23 16,1-1-46-16,-2-4-21 0,-7 2-112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18:17.5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7071 10641 24 0,'2'-7'69'0,"-2"0"-39"0,0 3 2 15,0 0 1-15,0-1 14 16,2 1-7-16,-2-1-11 0,0 3-3 0,0 0 13 16,0-2-14-16,0 4-10 0,0-5-2 0,3 5-4 0,-6-2-4 15,3 0-2-15,0 2-1 0,-2-2-3 0,2-1 2 16,-2 1 1-16,0 2-1 0,0-2 6 0,-1 0-1 16,3 2-2-16,-2 0-4 0,0-2 0 15,0 2 1-15,2-3-2 0,0 3 2 0,0 0-2 16,-2 0 2-16,2 0-1 0,0-2-2 0,0 2 1 15,-3 0-1-15,3 2 1 0,0-2 0 16,-2 3 1-16,0-1-1 0,0 2-2 0,-3 3 3 16,1 2-2-16,2-5 0 0,-3 5 2 0,3-3 0 15,0 3 0-15,0 0 0 0,2-2-2 16,0-1 3-16,0 3 3 0,-3-4-1 0,3 1 0 16,3 1-1-16,-1-3-3 0,-2 1 3 0,2-3 4 15,-2 2-3-15,2 1 0 16,1-3 3-16,-1 0-3 0,0 0 0 0,0-2 2 15,0 0 3-15,1 0 11 0,-1 0-7 0,0 0 6 0,0 0-10 16,0 0 1-16,-2-2-3 0,3 0-5 0,-1 0 0 16,-2-3-2-16,2 1-1 0,0-3-1 0,-2 1 2 15,0-1 0-15,0-2 3 0,2 2-7 0,-2 1 5 16,0-1 8-16,0 1-10 0,-2 1 2 16,2 1-3-16,0-1 0 0,-2 1 0 0,0 2 2 15,0 0 0-15,-1 2 1 16,-1 0-2-16,0 4 0 0,-3-2 1 0,3 3 0 0,-1 1 1 0,1 1-4 15,-3-1-26-15,5 1-1 0,-3 4 18 0,3-4-23 16,2-1-43-16,-2 3-41 0</inkml:trace>
  <inkml:trace contextRef="#ctx0" brushRef="#br0" timeOffset="3520.653">11540 10656 56 0,'0'-2'55'0,"2"0"-3"16,1-1-30-16,-3 1 19 0,0 0-11 0,0 0-25 16,0 0-3-16,0-1-12 0,0 3-15 0,0 0 10 0,0-2 5 0,-3 2 5 15,1 0 4-15,2 0-6 0,-2 2 9 0,0 1-1 16,-3-1 3-16,1 4 3 0,0-1 2 0,-3 4 8 16,3-3 7-16,-3 3-2 0,-2-2-12 15,3 2 2-15,-3-1-4 0,2 1-1 0,-2 2-1 16,3-2-1-16,-3-2 5 0,4 1-4 0,-1-1-5 15,1 0-1 1,1-3 2-16,2 1 12 0,0-1 0 0,2-2-8 0,0 3 1 0,4-3 0 16,3-2-3-16,1 0 1 0,8-2-1 0,-3-3 0 15,3 1 2-15,-1-1-2 0,3 1 3 0,-3-3 7 16,0 1-1-16,1-1 1 0,-5 3 1 16,0-3 0-16,-2 0-8 0,0 3 2 0,-5-3-6 15,0 1 3-15,-1 1-1 0,-1-1-5 0,-2-3-2 16,-2 5-3-16,-1-3 2 15,-1-2-2-15,0 5 4 0,-1-1-2 0,1 1 0 0,-5-3-1 16,2 3 4-16,-1 4-4 0,-1-2 3 0,-2 2-2 16,0 0 4-16,-3 2-3 0,-1 4 2 0,0-1-1 15,-1 2-1-15,-2-1 4 0,3 3-3 16,-3 0 3-16,-1 4-2 0,1 0 2 0,2-2-4 16,5 0 1-16,0 0-1 15,5-4 2-15,-1 0-1 0,3-1-4 0,-1-1 5 16,1-1 2-16,4-2 0 0,0 3-1 0,0-3 0 0,0 0 1 15,4-2-2-15,1 0 3 0,1-2-4 0,3 0 2 16,0-3-1-16,2-1 3 0,-2 1-2 0,2-1 3 16,-4-1-2-16,1 0 2 0,-3 3-6 15,1-3-9-15,-1 3-16 0,-1 2-36 0,-4-3-84 16</inkml:trace>
  <inkml:trace contextRef="#ctx0" brushRef="#br0" timeOffset="7327.3822">15562 13218 34 0,'-4'2'28'0,"-1"-2"-9"16,3 0-16-16,0-2-2 0,-1 0 38 0,3 0-2 16,0 0 5-16,-2-1-15 0,0 1 24 0,2 2-15 0,-2-2 9 15,0-2-18-15,2 4 1 0,-3-5 1 0,1 5-12 16,0-4-7-16,0 4-3 0,0-5-5 0,-1 5 1 15,1 0 0-15,-2 0-2 0,2 0 1 0,-3 0 1 16,3 0 0-16,-2 2 1 0,1 1 1 16,1-1 5-16,0 0-1 0,2 3 20 0,0-3-12 15,0 2 7-15,2-2-7 16,0 3-2-16,3-3-3 0,1 2-3 0,3 1 3 16,0-3-2-16,0 2 2 0,2-4 1 0,4 5-6 15,1-3-1-15,-1 0-2 0,3 0-2 0,2 1 0 0,4-1-1 16,7 2 1-16,2-2-1 0,0 1-1 0,0 1-1 15,0-2 3-15,2 0-3 0,-2 3 2 16,3 1 7-16,1-1-4 0,1-1 1 0,12 3-1 16,3 0 0-16,2-3 1 15,12-2-3-15,-6 3-1 0,-8 1 3 0,-4-4-4 0,-5 3 1 0,0-1-1 16,2-2 2-16,1-2 0 0,3 5 0 16,-1-3-1-16,-1 0 2 0,-4 0-3 0,0 1 2 15,1-3 0-15,3 0-2 0,5 0 2 0,2-3 3 16,2 3-3-16,-4 0 1 0,-4-2-2 15,-1 2 2-15,3-4-2 0,2 2 0 16,2 2 0-16,2 0 1 0,-4 0-2 16,-2 0 2-16,0 4-3 0,2-4 2 0,2 0-1 0,4 0 0 0,1 0 0 15,-1 2-1-15,-6 0 1 0,-2-2 0 0,2 0 1 16,0-2-1-16,4 2 1 0,5 0-1 0,-5 2 2 16,-2 1-1-16,-2-1-3 0,2-2 4 15,3 0-3-15,3 0 4 0,3 0-3 0,-2 2-1 16,-2-2 2-16,-3 0-1 0,0-2 0 0,5 2 1 15,0 0-2-15,-5 0 2 16,0 0-1-16,-8 0 2 0,-3 0-2 0,3 0 1 0,1 0 1 16,3 0-2-16,0 2 1 0,-4 0 0 0,-5 3-2 15,-2-3 3-15,-7 0-3 0,5-2 1 16,-3 0 1-16,3 0 0 0,0 2 1 0,-1-2-1 16,1 2 0-16,0-2 1 0,-3 5-3 0,-4-5 2 15,-2 2 0-15,2-2-2 0,-2 2 1 0,7-2 0 16,-1 0 1-16,1 5-1 15,1-3 0-15,-6 2-1 0,0-1 2 0,-4-1-1 0,-5 0 0 16,1 0 1-16,-6 0-1 0,1 1-1 0,0-3 2 16,-2 0 1-16,2 2-3 0,-3-2 0 0,1 2 2 15,2-2-1-15,-5 0 1 0,1 0 0 16,-3 0-2-16,-4 0 2 0,2 0 0 0,-7 0 0 16,3 0 1-16,-3 0 0 15,-2 0-1-15,-8 0-1 0,1 0 1 0,3 0 2 16,0 0-1-16,2 0-1 0,0 0 4 0,-2 0 0 0,2 0 0 0,0 0 2 15,0 0 0-15,4 0 0 0,0 0 4 16,-1 0-12-16,-1-2 3 0,-2 0-3 0,4-1 1 16,-2-1-1-16,-2-3 2 0,3 1-2 0,-1 1 0 15,-2-4 1-15,4 3 1 0,-4-3-1 0,5-2-2 16,-3 2 4-16,0-2-4 0,0-2 2 16,-2-3-1-16,2-1 1 15,1 1 1-15,-3-1-1 0,2-1 0 0,2-2-1 0,-4 3 0 0,5-5 1 16,-5 2-1-16,4-4 0 0,-2-1 0 15,-2 1 1-15,3-2-1 0,-3-3-1 0,0-2 3 16,0 0-1-16,-3-4-2 0,1 0 3 0,0 2-3 16,0-3 2-16,2 5-2 0,0-2-2 0,0 0 3 15,0 0 2-15,-2 0-3 0,2 0 1 16,0 0 0-16,-5 0-2 16,3 0 4-16,-3 0-1 0,3 4 0 0,-2 0 1 0,-3 5-2 0,1-2 0 15,1 1 3-15,-1-1-2 0,1 0 0 0,1-3-1 16,-3-2 1-16,1 2-1 0,-1-2 3 15,3 1-3-15,-1-1 0 0,-1 2 2 0,1 3-1 16,-2 1-1-16,1 1-1 0,-3 2 0 0,2 0-1 16,-1 0 2-16,-1 0 1 15,-2-2 0-15,2-1 0 0,0 1 0 0,0 0 1 16,1 2-1-16,1 0 0 0,0 2 0 0,1 0 0 0,1 0-1 16,-1 5 2-16,1 2-2 0,1-1 2 0,2 1-1 15,-3 4-1-15,1 0 0 0,-1 1 2 0,3 1-2 16,-2 0 0-16,4 3 1 0,-5 0-3 15,3-1 1-15,0 5 0 0,-2-4-5 0,-1 4 3 16,1-2 0-16,-1 2 2 0,-4 0-1 0,1 2 1 16,-8-2 0-16,3 2 2 15,-7 0 1-15,0 3-3 0,-4-1 2 0,-7 3 1 0,0-3 1 16,-4 5-2-16,-11 2-1 0,-1 0 1 0,-1 2-1 16,-1-2 3-16,-12 2-2 0,1-2 0 0,-4-2 0 15,0-2 0-15,5-1 0 0,-1-1 1 0,1-1-2 16,-3 1 1-16,-2-3-4 15,-4 2 2-15,-1 3-4 0,8-3 5 0,-1 1-2 16,2-1 1-16,-4-2 1 0,0 3 1 16,0-1 0-16,5-2-1 0,-1 3-1 0,-1-3 1 0,-5 0 2 0,-5 0-2 15,7 3 0-15,-2-1-2 0,4 1 0 16,-2 1 3-16,-9-6-4 0,3 7 1 0,2-3-1 16,-1 1 2-16,5-1-4 0,-8-2 2 0,3 1 1 15,-4-1 1-15,14 0-1 0,-3-2-3 16,5 0-4-16,-1 2 2 0,-1-2 3 0,-5 2 2 15,4 1 4-15,1-3-2 16,6 2 3-16,0 0-2 0,-6-2 1 0,-3 2 1 0,-2 3-2 0,2-3 0 16,5 0 3-16,2 2-1 0,2-1-1 15,-2-1-1-15,-3 0 1 0,1 0-2 0,6 0 2 16,5-2 0-16,13 0-2 0,2-2-4 0,2 0-2 16,3 0-4-16,-1-3-1 0,-3 1 8 0,5 0 4 15,-1-1-3-15,2 1 1 0,2-3 2 16,0 3 0-16,2-5-1 0,0 2 3 0,4 1-1 15,-1-1-1-15,4 0 1 0,-1 1-1 0,-1 1 2 16,6-1-2-16,-2 1-1 0,2 3 2 0,-2-2-1 16,2-1 1-16,1 3 0 0,1 0-1 15,0 2 0-15,1-2 0 0,-1 0 0 0,3 2 0 16,-3 0 1-16,0 0-2 0,1 0 2 0,-1 0-2 16,1 0 3-16,-3 0-3 15,2 0 0-15,3 2 1 0,-3-2 0 0,1 2-1 16,1-2-4-16,1 0 3 0,-1 2-1 0,1 0 2 0,0 1 2 15,-1 1-2-15,-2 0 2 0,1 1-1 0,-1-1 2 16,1 1-2-16,-3 1-1 0,0-1 2 0,-2 1-1 16,2 3 0-16,-4-5 1 0,2 5-2 15,0-2 1-15,2 0-1 0,-2-1 1 0,0 3 0 16,2-2-1-16,0 1 1 0,3-1 2 0,-3 2-2 16,0 0-1-16,3 2 2 15,-3-2-1-15,2-1 0 0,-2 3 1 0,0-2 1 16,1 2-1-16,1 0 0 0,-4-2-1 0,2 2 1 0,-2-2-2 15,0 2 2-15,0-2 0 0,0 0-4 0,0-1 3 16,2-1-2-16,0 2 2 0,1-3-1 0,-1 3 0 16,4-2 0-16,-1 2 1 0,1-3-2 15,1 1-1-15,0 0 4 0,-1 1-2 0,3 1 0 16,-3 0 2-16,5 0-1 16,-4 4 2-16,4-2 1 0,-4 2-2 0,1 3 4 0,3 1 1 15,0 1 2-15,-2 0-3 0,2 4-1 0,0 0-1 16,-2-2 1-16,2 4-3 0,0-2 2 0,-2 2-2 15,2 3 2-15,0 1-3 0,0 1 1 0,0 2 0 16,-2 2-1-16,-3 0 0 0,3 0 3 0,-2 0 0 16,-1 0 3-16,1 0 2 0,-1 0-3 15,1-2-2-15,0-2-2 0,-1-1 1 0,1 3 1 16,2-4 0-16,-1 1-1 0,1 1-2 0,2 2 0 16,0-2-1-16,2-1 1 0,3 1-1 15,4-3-8-15,-1 1-18 0,6-1-42 0,1 1-1 16,0-3-69-16,3 3-76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18:49.8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19901 6343 47 0,'0'5'20'16,"0"-1"0"-16,0-2 3 0,2 3 35 0,-2-5-26 15,2 4 4-15,-2-4-1 0,3 2-9 0,-1-2-9 0,-2 0-5 16,4 0 14-16,1 0-21 0,-1-2 1 0,3 2-4 16,-3 0 1-16,3-2-2 0,2 0 1 0,2 2 0 15,-3 0 4-15,8-2-1 0,-1-1-2 0,5 3 0 16,2-2-2-16,2 0 1 0,3 0-1 16,8-3 0-16,3 3 1 0,-5 0-2 0,0 0 5 15,0 0-2-15,-4-1-2 16,4 1 1-16,2-2-2 0,5 2 1 0,8-1-2 0,1 1 2 0,1 2-1 15,-1 0 0-15,-5 0 1 0,9 0 0 0,-9 0 0 16,7 0 2-16,-1-2-3 0,5 2 2 16,1 0-1-16,-6 2 0 0,-1 0 2 0,-7 1 0 15,-3 1-1-15,1 0-1 0,4 1 2 0,5-1-1 16,-3 1 0-16,0-3 0 16,-4 2 5-16,-4 1-2 0,-7-3-1 0,-3 0-3 15,1 2 1-15,2-4-1 0,2 0-1 0,6 0 1 0,6 0 0 16,-1 0-3-16,0 0 3 0,-5 3-2 0,-3-3 1 15,-3 2-1-15,-5-2-1 0,-3 0 1 0,1-2 2 16,3 2-1-16,-3-3-1 0,1 3 2 16,1 0-1-16,-1 0-1 0,-3 0 2 0,-4 0 0 15,-2 0-1-15,1 0 2 0,-3 3-3 0,-1-1 2 16,-1-2-2-16,3 2 2 16,1 0-1-16,-3 0-1 0,1 1 2 0,1-1-1 0,1-2-1 15,2 0 1-15,2 0 0 0,2 0 0 0,0 0-1 16,1-2 3-16,1-3 0 0,-4 5 6 0,-2 0-1 15,-5-2 2-15,-1 2 1 0,-3-2-2 16,-3 2-4-16,-1 0-4 16,-2 0-2-16,-1 0 1 0,-2 0 0 0,0 0 1 15,3 0-1-15,-3 0-1 0,0 0 2 0,0 0-1 16,3 0-1-16,-5 0 3 0,2 0 0 0,-11 0 7 0,5 0 2 16,2 0-7-16,-1 0 9 0,3 0 4 0,5 0-5 15,-3 0-12-15,2 0 1 0,-4-5 0 0,0 5 0 16,-2-4-1-16,0-3 2 0,2 3-2 0,-4 0 0 15,1-3 1-15,-1 0 0 0,0 1-1 16,-1-1 2-16,1-2-2 0,-1 3 1 0,3-1 0 16,0-2 0-16,-3 3 1 15,3-3-3-15,0-2 1 0,0 2 2 0,2-2-2 0,0 2 2 16,-2-2-2-16,2-2 1 0,0 2-1 0,0-7 0 16,0 1 1-16,0-1 0 0,2 0 1 0,0-2-3 15,-2 1 3-15,2-1-3 0,0-2 2 16,1 2-1-16,-3-4 1 0,4 2-2 0,-4 0 4 15,2-3-3-15,0 1-1 0,1 0 2 0,-1 0 0 16,0-1 0-16,0 3-1 0,1-2-1 0,-1-2 3 16,0-1-2-16,0 3 0 0,0-5 2 0,-2 5-2 15,0-5 0-15,0 3-1 0,0 2 3 16,-4-1-1-16,2 3-1 0,-3 2 1 0,1 3-1 16,-1 1 1-16,1 3-1 0,-3 0 2 0,5 2-2 15,-2 2 1-15,-1 2-1 0,3-1 2 16,0 3 0-16,-2 1-2 0,1 2 0 15,3-3 2-15,-2 5-1 0,2-2 1 16,-2 0-1-16,2 0 0 0,0-1-1 0,0 1 0 0,0 2 0 0,-2 0 0 16,2-2 0-16,0 0 0 0,-2 2 0 0,2-3-2 15,-3 1 0-15,1 2 2 0,-2-2-1 16,-1 0 1-16,-1 2 1 0,-3 0-4 0,-2-2 3 16,-2 2 0-16,-3 0 1 0,-1 0 0 0,-1 2 0 15,-4-2 1-15,0 0-1 0,0 2 0 0,0 0-1 16,-2-2 1-1,-1 5 0-15,-3-5 0 0,-3 4 0 0,-2-2 1 16,-14 3-2-16,-1-1 1 0,-3 1 0 0,5-3-1 0,0 2 1 0,-1 1 0 16,3-1-2-16,4-2-1 0,-4 3 1 0,0-3 1 15,2 0-2-15,-2-2 0 0,2 2-1 0,3-2 5 16,1 0-2-16,3 0 1 0,0 0-1 16,-5 0 1-16,-2 0-1 0,-4 0 0 0,-5 0 1 15,5 0-2-15,2 2 3 16,6-2-2-16,5 0-1 0,2 0 1 0,0 3-1 0,1-3-7 15,-4 2 7-15,-3-2 0 0,2 2 1 0,-1-2-1 16,3 0 3-16,2 0-2 0,3 0-1 0,1 0 2 16,1 0 0-16,4 2 0 0,-2-2 0 15,-1 2 0-15,1-2 0 0,-2 0 1 0,-1 0-1 16,-4 0 0-16,0 0-1 0,3 0 1 0,-1 0 1 16,0 0-3-16,5 0-1 0,4 0-6 0,0 0-1 15,3 3 7-15,-1-3 2 0,5 0 2 16,0-3-1-16,0 3-1 0,-1 0 1 0,-1 0 1 15,2 0-1-15,-5 0-1 0,0 0 1 0,3 0 0 16,-5 0 1-16,0 3-1 0,-2-3 0 0,5 0 0 16,-1 0 1-16,2 0-1 0,1 0 0 15,2 0-1-15,2 0 2 0,2-3 0 16,2 3-1-16,1 0 0 0,1 0-1 16,3 0 3-16,-2 0-2 0,4 0 1 0,-3-2 0 0,1 2-1 0,0 0 1 15,0 0-2-15,0 0 2 0,-3-2-1 0,3 2 0 16,0 0-2-16,-3 0 3 0,3 0-5 15,-2 0 3-15,2 2 2 0,-1-2-1 0,1 0-2 16,0 2 2-16,2 1-1 0,-4-1-1 0,4 0 3 16,-3 2-2-16,6 1 1 0,-3-1 1 0,0 1-1 15,0-3 0-15,0 2-1 16,0 1 2-16,0-1-1 0,0 1 0 0,-3-3 0 0,3 2 1 16,0 1-3-16,0-1 4 0,0 0-3 0,-2-1 1 15,2 3-1-15,-2-1 3 0,2 3-2 16,-2-3-1-16,2 4 2 0,-2-3-1 0,-1 3 1 15,1 0-3-15,0 2 2 16,2-2 0-16,-4 0 1 0,4 2-1 0,-3-3 0 16,1 1-1-16,0 2 3 0,-2-2-3 0,4 2 2 15,-5 0-3-15,5 0 3 0,-2 0 0 0,0 0 0 0,2-2-1 16,-2 0 1-16,-3 0 2 0,5-1-3 0,-4 1 1 16,4-2-1-16,-5 2 1 0,3 0-1 0,-2-1 1 15,4 3-2-15,-5-2 2 0,3 2 1 16,0 0-4-16,2-2 3 0,-2 4-1 0,-1-2 1 15,1 3 0-15,2-1-1 0,0 0-1 0,0-2 2 16,0 2-1-16,0-2 1 0,0 3 1 16,0-3-2-16,0 0 1 0,0 2-1 0,0 0 0 15,0-2 2-15,-2 0 1 0,2 2-1 0,0-2 0 16,0 0 1-16,-2 0-2 0,2-2 1 0,-2 0 1 16,2 0 0-16,-3 0-2 0,3-3 1 15,-2 3-1-15,2-5-1 0,-2 3 2 0,2 2-4 16,0-5 5-16,-2 3-3 0,2 0 0 0,0-1 2 15,0 1-3-15,0-1 2 0,2 1 0 0,-2 2-1 16,0-3 1-16,2 3 1 0,0 0 0 16,-2 0 0-16,3 0-3 0,-1 0 7 0,-2 2-3 15,2-3 0-15,-2 3 1 0,2-2-2 0,-2 0-1 16,0-2 2-16,0 1-3 0,0-1 1 0,2 0 0 16,-2-3-2-16,0 5 1 0,-2-2 3 15,2-3-3-15,0 3 2 0,0 1-1 16,-2-3 1-16,2 4 0 0,-2-3-1 15,2 1 1-15,-2-1-2 0,-1 1 2 0,1 0 0 0,2-1 1 0,0 1-1 16,-2-3 0-16,2 3-2 0,0 0 3 0,0-1 0 16,-2-1-3-16,2 1 3 0,0-1-3 15,0 1 2-15,0-1 0 0,0-1-2 0,0 0 2 16,0 1 2-16,0-3-1 0,0 0 1 0,0-2 1 16,0 2 1-16,0-2-1 0,0 3 0 0,0-3-3 15,0 0 0-15,0 0-1 16,0 0-2-16,0-3 2 0,0 3-3 15,0 0-1-15,0-2-7 0,0 2-26 0,0 0-39 16,0 0 4-16,0 0-37 0,0 0-123 0</inkml:trace>
  <inkml:trace contextRef="#ctx0" brushRef="#br0" timeOffset="9862.7308">17593 9924 42 0,'6'4'28'16,"3"-1"11"-16,-2-1 47 0,-3-2 0 0,0 0-4 16,1 0-40-16,-1 0-28 15,-2 0 3-15,1 0-8 0,-1 0 5 0,-2 0 0 0,2 0-15 0,0 0-6 16,-2 2 7-16,0 0 3 0,-4 1 2 15,-1 1 0-15,-1 5 1 0,-1 0 2 0,-4 2 2 16,0 2-4-16,-4 7 10 0,-1 2 1 0,-4 0-1 16,1 0-5-16,-3 0-4 0,-3 7 0 15,-1-3-2-15,-14 16-4 0,-2-2-2 16,-2-1 1-16,-2 8 1 0,4-10-3 0,11-2 2 16,7-10-3-16,4-6 5 0,2-3-3 0,5-3-3 0,2-2 2 15,5-2-3-15,-1-2-13 0,3-1-31 16,-1-1-15-16,5-1 17 0,0-2-52 0,0-2-52 15</inkml:trace>
  <inkml:trace contextRef="#ctx0" brushRef="#br0" timeOffset="10239.2283">17205 9900 67 0,'-16'9'127'0,"1"-3"-61"15,4-1-19-15,0-1-39 0,2 0-3 0,4-4-9 0,1 3-3 0,2-1 8 16,0-2 6-16,2 0 17 0,2 4-4 16,2-1 1-16,1 1-8 0,1 0 0 0,3 3 2 15,0 0 4-15,2-1 3 0,0 3-9 0,0 2 2 16,2-2 8-16,0 2-7 0,-2 0-4 15,5 2 2-15,-3 0 0 0,2 3-6 0,-1-1 3 16,-1 1 0-16,-2 1-4 16,4 3-1-16,1 9 1 0,1 2 0 0,-1 0-2 0,-3-1 0 0,3 1-1 15,-3-2-2-15,2 2-1 0,-2-7 3 0,-2 0-1 16,1-2 2-16,-4-2 0 0,1-4 2 16,-2-3-4-16,-3 0-2 0,1-4 1 0,-1 0-2 15,-2-3-1-15,0 1-2 0,1 0-2 0,-3-3-1 16,0-2 0-1,2 3-6-15,-2-5-28 0,-5-5-12 0,3 5-28 16,2-2-31-16,-2 2-58 0,4 2-20 0</inkml:trace>
  <inkml:trace contextRef="#ctx0" brushRef="#br0" timeOffset="10723.606">17745 9574 54 0,'-9'15'95'0,"-2"-4"-22"16,4-2-28-16,1 0-36 0,3-3-2 0,-1-1 10 15,4-3-1-15,0 0-11 0,7-2-5 16,-3 0 5-16,5 0 14 0,0-2 0 0,2 0 0 15,2-1-13-15,2 1 3 0,1-4-2 0,-1 1 5 16,3 3-1-16,-3-2-1 0,5-1-2 0,-4 1-2 16,-3-1-3-16,-2 3 0 0,0 0-2 15,-2 0 2-15,2 0-4 0,-5 2-3 0,1 0 0 16,0 0 1-16,-3 4 3 16,0-2 1-16,-1 3 4 0,-1-1 4 0,0 5 4 15,-4-3 8-15,2 3-7 0,-5 0-1 0,1 0-4 0,-3 2-1 16,1-2 0-16,-3 2-5 0,-2-2 3 0,2 2-4 15,-2-3 1-15,0 3 1 0,0 3-2 0,2-3 1 16,-2-3 0-16,5 6 1 0,-3-3-2 0,2-2 6 16,1 2-4-16,3-3-4 15,-1-1 4-15,4 2 4 0,-2 0 2 0,4-3-1 16,-2 3-2-16,4-2-1 0,1-3-2 16,-1 3 1-16,5-1-4 0,0 1-1 0,0-3 0 0,2 1-4 0,0-3-3 15,2 0-11-15,0 3-33 0,0-3-39 0,3 0-29 16,-1-2-43-16</inkml:trace>
  <inkml:trace contextRef="#ctx0" brushRef="#br0" timeOffset="11081.5307">17917 10312 289 0,'2'9'115'0,"-2"0"-96"0,0-5-6 0,0 1 12 15,4-3-4-15,-1 0 5 16,3-4-15-16,1 2-4 0,2-2 0 0,6-3-3 16,-2 1 0-16,5-1-2 0,0-1 1 0,6 1-1 0,7-8 2 15,0 2-1-15,2 2-2 0,-5 0-1 0,1 3-4 16,-3-3 3-16,-4 2-1 0,0 3-1 0,-2 0-5 16,-2 1-16-16,-3 1-38 0,-4 2 6 15,3 0-48-15,-6 2-7 0</inkml:trace>
  <inkml:trace contextRef="#ctx0" brushRef="#br0" timeOffset="11723.06">18825 9928 326 0,'2'9'90'0,"-4"0"-57"0,2-4-1 0,0-3 7 16,-13-4-14-16,8 2-3 0,3-3-15 15,0 1 1-15,2 2-3 0,2 0-14 0,-2 0-5 16,0-2-1-16,0 2 9 0,-2-4 2 0,-2 4 3 16,-5-3 1-16,-2 1-1 0,-2 2 2 0,-1-2-2 15,1 0 3 1,0 2-2-16,-3 0 1 0,3 0 2 0,0 0 1 0,2 0-2 0,0 0-1 15,0 0 0-15,4 2 0 0,-4 0 0 0,5 0 1 16,-1 3-4-16,-2-1 3 0,3 5-1 16,-3-2 0-16,2 4 2 0,1-3-1 0,-3 3 0 15,4 3 1-15,-3-3-3 0,1 2 1 0,2-2 0 16,-1 2 1-16,-1 3-2 0,3-3 2 16,-1 0-2-16,3-2 1 0,-2 0 0 0,2 0 3 15,2 0-1-15,0-2-4 0,0 0 3 0,2 0-1 16,0-3 1-16,0 3 0 0,0-2-1 0,5-3 4 15,-5 3-1-15,3-3 1 0,-3 1-2 16,2-1-1-16,1 0 2 0,-1-1-2 0,3 1 3 16,-1-2-5-16,1 3 2 0,4-3 0 0,2 0-1 15,0 0-2-15,3 0 2 16,6-2 1-16,-2 0-1 0,2 3-3 0,-2-1 4 16,2-2-2-16,-2 2 1 0,4 2-2 0,-2-1 2 0,0-1 0 15,2 2-1-15,-4 5 1 0,4-2 1 0,-6 1-2 16,2 3 3-16,-3 3 2 0,1-1 0 0,-7 2 0 15,2 5 1-15,-6-2-4 0,-1 2 1 0,-3 0 2 16,-3-3 3-16,-5 3 8 0,-1-7-3 16,-8 5-4-16,-1-5 0 0,-7 0 4 15,-7-2 2-15,-2-2-7 0,-2 2-4 16,-13-6 0-16,-2-1-1 0,3-4-1 0,-1 0-2 0,2-2 0 0,4 0 0 16,7-3-3-16,2 1-15 0,7-1-18 15,2-1-4-15,7-1-17 0,1 1-46 0,6-1-49 16,-3 5-93-16</inkml:trace>
  <inkml:trace contextRef="#ctx0" brushRef="#br0" timeOffset="12051.5661">19491 10087 369 0,'4'13'59'16,"1"-2"16"-16,-5-6-46 0,-7-5-21 0,5 0-4 0,-2-2-3 15,1 2-8-15,3 0 2 0,0 0-6 0,-2 0 3 16,4 2 7-16,1 2-1 0,-6 1 8 0,1 1 4 16,-2 1 6-16,-3 4-3 0,-4 2 2 0,-2 0 1 15,0 7-1-15,-5-2 0 0,0 2-1 16,-1 2-4-16,-4 2-3 0,4-2 2 0,-6 0-3 15,6 2-2-15,-1-4 2 16,0 0-4-16,2 0-2 0,3-2-1 0,2-5 1 0,2 0 0 16,-1 0-3-16,4-2-1 0,-1-2-5 0,2 2-16 15,1-6-10-15,1 1-2 0,1-1-21 0,-1-1-55 16,3-2-15-16,-2 0-76 0</inkml:trace>
  <inkml:trace contextRef="#ctx0" brushRef="#br0" timeOffset="12394.9125">19251 10028 222 0,'-11'2'84'16,"0"0"-6"-16,2-2-37 0,0 2-8 0,5-4-19 15,-1 2 1-15,3-2-11 0,0 2-6 16,0 0-9-16,-3 0 8 0,5 0 3 0,-2 2-1 0,2-2 3 0,0 2 3 15,0 3 8-15,2-1 3 0,3 1 11 0,-3 1-9 16,4 3-3-16,-1-2 4 0,1 4-2 16,3-3 9-16,0 6-9 0,0-3 5 0,4 2-6 15,0 2 2-15,1 1-9 0,3 1-5 16,10 10 2-16,-1-1-6 0,1-1 4 0,-1 1-1 0,-2-2-5 16,0 3 5-16,1-5-4 15,-3 2 3-15,0-2-2 0,-5-2 1 0,-1-2 2 0,-1-1 0 16,-1-4-1-16,-3 1-4 0,-3-3 0 0,-3-2-5 15,1-1-4-15,-3-1-25 0,-1 0-23 0,-2-1-16 16,0-1-21-16,0-1-96 0,-5 0-54 16</inkml:trace>
  <inkml:trace contextRef="#ctx0" brushRef="#br0" timeOffset="13895.1668">19791 10142 51 0,'-5'-4'51'0,"1"2"-4"15,2-5-14-15,-3 3 5 0,3 2 0 16,-2-1-15-16,4-1 2 0,0-1 18 0,-2 1-3 15,2 2-19-15,0-3-5 0,0 5-5 0,0-4 0 16,0 4-3-16,0-2-14 0,2 0 22 16,0 2 2-16,0 0 11 0,5 2-1 0,2 0-8 15,2-2-7-15,6 2-3 0,5 0-6 0,3 1 0 16,3-1-3-16,5 0-2 0,14 0 5 0,-1 0-1 16,-2 3 2-16,-2-5 1 0,-5 4 1 15,-1-4-2-15,-8 0-1 0,-3 3-3 16,-6-3-3-16,-1 2 4 0,-5-2-5 15,-2 0 1-15,-2 0-1 0,-2 0-2 0,-1 0-8 0,-1 0-20 0,-1 0-20 16,3 0-40-16,-3 0 2 0,5 2 2 0,0-2-128 16</inkml:trace>
  <inkml:trace contextRef="#ctx0" brushRef="#br0" timeOffset="14206.694">20071 9924 19 0,'-24'4'116'0,"4"-4"-15"0,4 0-64 0,3 0-11 16,2 0-20-16,4 0 1 15,3 3-12-15,2-1 0 0,-3-2 13 0,3 0 13 0,0 0 6 16,2 4-4-16,2 3-2 0,-2-3 0 0,5 7-3 15,-1 0 9-15,0 3-3 0,1-1-6 0,1 2-11 16,-1 3 0-16,-1 0-3 0,1-1-1 16,1 3 0-16,-3 9 0 0,-1-3 0 0,-4 3-5 15,-1-5 5-15,1 0-4 16,-2 1 1-16,-3-3-1 0,3-3 0 0,-1-1 1 16,1 0-3-16,-1-1 0 0,1-3-7 0,2-3-19 0,-5 2-37 15,7-4 15-15,-4-3-46 0,4 1-49 0</inkml:trace>
  <inkml:trace contextRef="#ctx0" brushRef="#br0" timeOffset="14566.3015">20556 9809 255 0,'2'0'19'0,"-2"0"63"16,0 0-38-16,-2-2-34 0,0 0 3 16,2 2-1-16,-11 4-10 0,6-1-14 15,5-3-1-15,-2 2 11 0,4-4 0 0,0 2 1 0,1 2 3 0,-3 2 3 16,2 3 3-16,-2 2 6 0,0 2 4 0,0 4-3 16,-2 3 0-16,2-1-9 0,-3 3-1 15,-1 2-3-15,4-2-2 0,-2 0 3 0,0 0-2 16,-1 0 0-16,-1 2 0 0,4-2 4 0,0-3-2 15,0-1 3-15,0-3-2 0,0 0 11 0,2-2-6 16,0-2 3-16,3 0 6 16,1-3-5-16,1 3-4 0,4-2-6 0,0-3 0 0,5 1-3 15,3-1-2-15,6-2-4 0,3-2-22 0,1 2-15 16,6-4-42-16,-2 0 0 0,7 2 4 0,-5-4 12 16,7-1-58-16</inkml:trace>
  <inkml:trace contextRef="#ctx0" brushRef="#br0" timeOffset="14878.9694">20829 9677 10 0,'-20'5'96'0,"3"-5"38"0,1 4-84 16,5-2-52-16,5-2 2 0,6 9-10 0,-5-9 34 15,1 2-3-15,4 3 19 0,0 1-11 0,0 3-8 0,2 4 6 0,0-2-5 16,-2 5 9-16,5 10-11 0,-5-2-9 16,4 9 2-16,1 3-5 0,-1 1 6 0,0 1 1 15,1-3-2-15,-5 3-7 0,2-3 0 16,-2-2-1-16,0 4-2 0,-2 1 2 0,0-3 3 16,2 9-5-16,0-2 0 0,0-7 0 0,-3-4-2 15,6 0-1-15,-3-7 0 16,2-2-2-16,-2-2-3 0,2-4 2 0,0-1 1 0,-2-2-3 15,0-2-10-15,0-2-25 0,2 0 6 0,-2 0-66 16,0-3-8-16,0 1-68 0</inkml:trace>
  <inkml:trace contextRef="#ctx0" brushRef="#br0" timeOffset="15175.7859">21250 9898 188 0,'-15'8'80'0,"0"1"-5"0,1-4-15 16,3-1-36-16,0-2 13 0,5 3-7 0,-3-3-10 0,4 0-13 15,1 0-4-15,0-2-7 0,-1 3 8 0,3-1 2 16,0-2 2-16,0 0-10 0,2 2 8 0,2-2-5 15,2 0 5-15,5-2-2 0,2 2 1 16,5-2-4-16,6-1-1 0,8 3-1 0,3-2-1 16,3 0-2-16,-1 2-1 0,-2-2 0 0,0 2-15 15,2 0-18-15,-1 0-25 16,-1 2-9-16,-3 0-7 0,10 3-19 0,-7-1-34 16</inkml:trace>
  <inkml:trace contextRef="#ctx0" brushRef="#br0" timeOffset="15425.7083">21142 10109 179 0,'-26'29'88'15,"8"-14"-31"-15,7-1-11 0,2-6-24 0,3-1 9 16,6-5 0-16,2 0 22 0,-6 1-25 0,4-1-9 15,2 2-10-15,0-2-3 0,5 3 0 16,-1-3-5-16,1 0 0 16,0 3-4-16,4-5 2 0,4 2-2 0,5 0 1 0,0-2-1 0,4 0-4 15,0 0-16-15,11 0-34 0,-6 0-2 16,6 0-5-16,-2 0-12 0,3-2-13 0,-5 2-81 16</inkml:trace>
  <inkml:trace contextRef="#ctx0" brushRef="#br0" timeOffset="16253.9362">22249 9693 18 0,'7'0'48'0,"-3"0"9"0,1-3-27 16,-3 3-3-16,2 0 3 0,-1-2-7 15,-1 0-9-15,-2 2-5 0,0-4-9 0,0 1-2 16,0 3-1-16,0-2 2 0,-2 0 6 0,-1 2 0 16,-1 0 0-16,-1-2 7 0,1 2 14 0,0 2 1 15,-3-2 2-15,-2 2-16 0,0 3-1 0,-2-1-2 16,0 0-5 0,-2 1 7-16,0 4-2 0,-3-3-3 0,-1 3 0 0,-1 2 2 0,-2 2 3 15,-6 7-3-15,2 4-3 0,-1-2 5 0,1 3-3 16,2-1 1-16,2 2-2 0,0-1-3 15,5 1-1-15,0-2 0 0,1 1 1 0,3-1 1 16,2-2-1-16,1 4-3 0,1 1 2 0,3-5 0 16,1 0 4-16,3 0 4 15,0 0-8-15,5-2 5 0,-1 2-1 0,3 0-2 16,2-2 4-16,-1 0 7 0,6-1-1 0,1-3 0 0,1-1 2 16,1 1 4-16,3-5-1 0,4 4-6 0,3-4-5 15,1 0-2-15,1-2-2 0,0-2 1 0,-1-3 0 16,-1-2 1-16,-3-2-3 0,0-2 3 15,-4-2-2-15,-2-3 8 0,0-2 4 0,-3-2 0 16,3-2-4-16,-3-2-3 0,0-3-1 0,1-4-1 16,4 0-3-16,-5-2 1 15,3-5-2-15,2 3-1 0,-5-3-1 0,3 0 0 16,-3-2 0-16,-2 3 0 0,-2 1-3 16,-2-1 1-16,-2-1-3 0,-5 2-2 0,-4-1 3 15,-9-1-2-15,0 0 1 0,-5 3 0 0,-3-1-1 16,-1 3-4-16,-5 4-3 0,1 3-12 0,-2 4-5 15,1-1-2-15,1 3-15 0,2 5-30 16,0-1 7-16,2 3-78 0,-2 1-95 0</inkml:trace>
  <inkml:trace contextRef="#ctx0" brushRef="#br0" timeOffset="20379.3009">17921 11183 1 0,'5'2'23'0,"-3"-4"77"0,-2 0-27 15,0-3-14-15,2 1-1 16,-2 0-3-16,0-1-40 0,0 1-24 0,0 4-10 15,0-5-4-15,-2 3 21 0,2 2 25 0,-2 2 7 16,-1 3-8-16,-1 1-6 0,-1 1-1 0,-1 6 3 16,-7 3-3-16,-1-1-1 0,-3 7 3 15,-7 11-2-15,-5 5-6 0,0 1 1 0,-2 1-5 16,0 0-1-16,-6 15 3 0,4-9-5 0,4-6-1 16,3-9 0-16,6-3 0 0,2-6 0 0,3-2-1 0,2-2-1 15,-1-3 1-15,1-1-1 0,4-1 0 0,1-2-2 16,-1-2 3-16,4-3-2 0,-1 1 0 0,1-3 0 15,3 1-3-15,0-5-14 0,6-5-16 0,1 1-21 16,-3 2 12-16,-2 2-41 0,-2 0 50 16</inkml:trace>
  <inkml:trace contextRef="#ctx0" brushRef="#br0" timeOffset="21831.4524">17405 11313 89 0,'2'-6'158'0,"3"-3"-86"0,-5 2 7 16,2-2-60-16,-2 3-5 0,2 1 1 0,-2 1-3 15,2 2-3-15,-2-1-3 0,0-1-2 0,0 2-4 16,0 2 3-16,0-2 0 0,0-1-1 0,3 3 17 16,-3 0-2-16,2 0 2 0,-2 3-1 0,2-1-1 15,0 0-3-15,3 2 7 0,-1 1-10 16,0-1 5-16,3 3 7 0,-3 2 3 0,3 0-10 16,2 2-3-16,0 0-2 0,4 2-4 0,-2 2 1 15,2 3 3-15,7 6-6 16,-2-2 0-16,-1 0 2 0,3 2-1 0,0 1-5 15,2-3 0-15,2 2 0 0,3 0-1 0,6 3 1 0,-2-1-2 16,0-4-1-16,-3 0-1 0,-1-2 2 0,-3 0 0 16,-2 0-1-16,-2 0-1 0,-3-3 1 0,-3 5-4 15,-1 0-3-15,-2-2-1 0,-2 0-15 16,-3-2 3-16,-3-3-13 16,1-2-5-16,-4-2-4 0,4 0-11 0,-4 3-48 15,3-3-50-15,-1 0-63 0</inkml:trace>
  <inkml:trace contextRef="#ctx0" brushRef="#br0" timeOffset="22706.9555">18117 10755 34 0,'-6'5'106'0,"-3"-5"-41"15,2 2-10-15,1-2-6 16,-1-2 19-16,3 2-42 0,1 0-17 0,-1 0-2 16,8 0-4-16,-4 0 1 0,-2 0-3 0,0 0 2 0,0 0 0 0,0 0 1 15,2 0-1-15,0 0 6 0,0 0 1 16,0 0 2-16,-3 0-1 0,3 0-3 0,0 0-4 16,3 0-3-16,-3 0-5 0,0 0 3 0,0 0-1 15,2-2-3-15,0 2 3 0,2-3 0 16,1 3 0-16,4 0 1 0,0 0 0 0,4 0 0 15,-2 0 2-15,4 0-2 16,3 0 0-16,-1 3 1 0,3-1 0 0,-2 2-1 0,2 1-2 0,0-1 3 16,-3 3 0-16,5 1-1 0,-2 1-2 15,-4 0 2-15,-3 2 2 0,-4 0-2 0,-3-4 3 16,-1 4 1-16,-3 0 0 0,-7 4 7 0,3 1-3 16,-7-1 2-16,-6 5-1 0,0 2-1 15,-1-7 0-15,3 1-2 0,-11 1-2 0,2 1-1 16,-3-2 0-16,6-3 1 15,-1 2-2-15,0-6-1 0,0 2 0 0,7-2-1 0,-3 0 2 0,5-3 0 16,2-1 3-16,5-1 2 0,0-4 4 16,-1-2 0-16,3 0-5 0,2 2-1 0,0 0 0 15,0 2-5-15,-2 0 2 0,4 0 1 0,0 0 0 16,5-2-3-16,2 0 0 0,4 0 0 16,5-2-2-16,1 0-10 0,3 2-27 0,3-2-37 15,-1 2-25-15,0-2-10 0,7 2-99 16</inkml:trace>
  <inkml:trace contextRef="#ctx0" brushRef="#br0" timeOffset="23332.2679">18413 11388 41 0,'-2'5'122'0,"-1"1"-44"0,3-1-63 15,-2-1 7-15,2 0-3 0,0-4 2 0,0 5-7 0,0-5 0 0,-2 2-8 16,2-2 1-16,0 2-4 0,0-2 9 16,0 0-3-16,0 0-2 0,0 0-4 0,0 0 2 15,0 2 4-15,0-2-2 0,0 0-2 0,0 0 6 16,2 0 2-16,3-2-2 0,1 2 2 0,3 0-2 15,6 0 4-15,-1-4-13 0,6 4 2 0,-3-2 1 16,5-1 3 0,-2 1-2-16,4 0 5 0,5 2-1 0,-3 0-3 15,1 0-5-15,-3 0 0 0,-2 0-2 0,0 0 0 16,-2 2-2-16,-2-2 1 0,-5 2-3 0,2-2 2 16,-6 0-8-16,2 0-33 0,-4 3-15 0,-1-3 8 0,1 0-38 15,-3 2 41-15,-1-2-75 0</inkml:trace>
  <inkml:trace contextRef="#ctx0" brushRef="#br0" timeOffset="23706.7188">18613 11099 31 0,'-2'5'114'16,"-2"-3"-26"-16,2 0-55 0,-1 0-23 0,1 0-1 15,2-2 3-15,-2 3-4 0,2-3-13 16,-2 2 2-16,2-2 1 0,0 2 5 0,0 0 10 16,0 1 15-16,2 1-4 15,0 3-3-15,-2 1-3 0,2 3-5 0,1 3 1 16,-1-1 5-16,-2 2-9 0,2 1-8 0,-2 1 6 0,0 3 18 15,0 0-4-15,-4 11-13 0,1 0 4 0,-3 2 6 16,-1-2-9-16,-2 0-5 0,-2 4-2 0,0-4 0 16,2 0-1-16,-2-5 0 0,5-2-4 0,-3-4 2 15,2 0-3-15,3-5 2 0,0-4-2 16,1 3-4-16,3-5-18 0,-2-3-16 0,2 1-35 16,2-1 3-16,-2-3-25 0,3-1-118 0</inkml:trace>
  <inkml:trace contextRef="#ctx0" brushRef="#br0" timeOffset="24066.1013">18951 10965 63 0,'0'6'219'0,"-2"-1"-152"0,-1-1-7 0,3-2-62 0,-2-2-2 15,-2 11 1-15,2-6 2 0,4-7 4 16,0-1 2-16,0 6-4 0,3 1 5 0,-1 0-2 16,0 5-1-16,3 5 2 15,0 3 3-15,1 1-4 0,-1 2-2 0,0 2 2 16,1 2-1-16,-1 0 4 0,0 5 2 0,-1 0 3 0,-1-3 4 16,-1-2-9-16,1-2-4 0,-1-2 2 0,-2 0-2 15,0-2 1-15,1-1-2 0,-3-1 2 0,2-3 3 16,0-2 3-16,-2-2 3 0,2 2-6 0,0-5 5 15,-2 1-4-15,3 0 2 0,-1-3 1 16,2 0 2-16,1 1-4 0,1-1 3 0,3 3-7 16,2-5-3-16,2-2 1 15,3 2-5-15,4-4-1 0,-3 0-4 0,7-3 1 0,1 1-2 16,1 0-8-16,1-1-16 0,-1 1 1 0,3-1-33 16,-1-1-17-16,-1 1-41 0,2 1-93 0</inkml:trace>
  <inkml:trace contextRef="#ctx0" brushRef="#br0" timeOffset="24363.8387">19361 10863 155 0,'-7'9'86'0,"3"0"-20"0,-1-5-39 15,3 1-37-15,2 8-8 0,0-6 11 0,0-7 18 16,-2 4 0-16,0-2 9 0,2 5 22 0,2 6-29 0,0 5 14 16,0 4-1-16,1 6 2 0,1 6-4 15,-4 14-6-15,0 5 7 0,-4 2-13 0,-5 2-2 16,-7 27-6-16,-3 2 0 0,-10 18-4 0,2-16 1 16,-1-13-1-16,6-7-1 15,2-6 2-15,7-9-1 0,2-11 1 0,6-7 3 16,3-13-5-16,2 2 4 0,2-8-6 0,-2-3 0 15,7-4-10-15,-3-2-11 0,1-1 2 0,-1 1-43 0,5-5-41 16,0 0-17-16</inkml:trace>
  <inkml:trace contextRef="#ctx0" brushRef="#br0" timeOffset="24598.2372">19778 11258 272 0,'2'4'94'0,"0"1"-14"0,-6 6-25 16,1-5-26-16,1-3-10 0,2-3 3 0,0 2-9 15,2-4-9-15,3 2-2 0,-1-3-1 16,3 1 0-16,-1 2-1 0,8-4-2 0,1 4-1 16,1-5-1-16,1 5-1 15,5-2-1-15,0 0 1 0,0 0-17 0,0 2-5 0,3 0-21 0,1-2-26 16,-2 2 0-16,5-3-26 0,0 3-53 15</inkml:trace>
  <inkml:trace contextRef="#ctx0" brushRef="#br0" timeOffset="24832.0397">19621 11558 54 0,'-22'24'262'0,"7"-4"-185"0,6-11-45 16,4-3-28-16,1-1 20 15,8-10 12-15,-1 3-23 0,-6 7-1 16,6-3-6-16,3 0-3 0,3 0-5 0,6-2 0 16,7 0 1-16,-4 0-8 0,6-2-33 0,5 0-15 15,17-5 14-15,-2 1-41 0,7-1 4 0,0-2-115 0</inkml:trace>
  <inkml:trace contextRef="#ctx0" brushRef="#br0" timeOffset="25472.8465">21050 10965 72 0,'6'0'106'0,"-1"-2"-38"0,-1 2-52 15,-13 4 6-15,7-2 3 16,-2 0 1-16,4-2-13 0,-2 0-4 0,2 0-20 16,2 0 28-16,-2 0-2 0,-7 0-1 0,1 0-4 0,-5 3 9 15,-5 1-11-15,-4 0 1 0,0 1-1 0,-4-1 1 16,-4 1-6-16,3-1-2 0,-3 0 1 0,1-1-1 16,1 1 2-16,-1-4 0 0,-4 4 3 0,3-4 3 15,3 0-2-15,6-2 1 0,-1 0-3 16,2 2 4-16,5-4-1 0,2 4 0 0,0-3-4 15,4 1-2-15,3 0-1 16,-1 2-2-16,5-2-2 0,0 2-2 0,-4 0 7 0,2 2-2 16,0 0-1-16,-5 3 2 0,3 1-1 0,-3 8 1 15,0-1 1-15,1 2-1 0,-5 1 0 0,2 3-1 16,-2 1 2-16,2-2-1 0,-2 0-1 0,2-1-1 16,-2 1 2-16,2-3-2 0,-2 1 1 15,5-3 0-15,-3 0-1 0,4-2 0 0,-1-2 0 16,1 0 0-16,1 0 1 15,2-3 0-15,0 1 1 0,2 0 1 0,0-1-1 0,0 1 2 0,4-1-2 16,0-1 4-16,1 1-4 0,1 1 2 16,3 0-2-16,2-1-2 0,3 1 1 0,-3-1 0 15,2-1 1-15,9 4-2 0,0-1 2 0,2-1-2 16,0 4 2-16,-2-4-2 0,1 2 2 0,1-1-4 16,-2 1 3-16,0 2 1 15,-2-2-1-15,2 2-2 0,-2 0 1 16,-1 2 1-16,1 1 1 0,-2 1-2 0,-3 3 2 0,1 4-2 0,-3 2 2 15,-6-2 2-15,-3 0-2 0,-4-2 3 0,-2 0 3 16,-3-5 10-16,-3 1-1 0,-1-1 8 0,-2-4-3 16,-5 0 0-16,-1-2-9 0,-14-2-2 15,7-1-3-15,-12-4-5 0,-1-2-2 0,-3-2 0 16,-2 0-3-16,0-2 2 0,3-1-2 0,6-2 0 16,6 1-12-16,5 1-20 15,2-1 11-15,7 1-8 0,2 1 3 0,2 2-15 0,3 0-22 16,1-1-24-16,1 1-1 0,15 0-132 0</inkml:trace>
  <inkml:trace contextRef="#ctx0" brushRef="#br0" timeOffset="25769.7369">21497 11260 352 0,'5'11'50'0,"1"-2"14"0,-3-5-29 0,-12-1-34 16,2-1 12-16,5-2-11 0,0 0-7 0,0 0-5 15,6 2 6-15,-2 3 1 0,-2-1 1 0,-4 0 10 16,-3 7-3-16,-4 3-2 0,-4 1 3 0,-10 5 0 16,-1 4 10-16,-5 3-2 0,-4-1 0 15,-5 5-5-15,0-2-5 0,1-1-3 0,-1-1-1 16,-8 4 0-16,6-7-1 0,6-2 0 15,8-7-6-15,4-4 6 0,6-2 0 0,5-4-3 16,2 1-6-16,2-1-7 0,4-3 1 16,10-7-18-16,-5 3-12 0,2 0-11 15,-2 2-42-15,2 0-124 0</inkml:trace>
  <inkml:trace contextRef="#ctx0" brushRef="#br0" timeOffset="26077.8982">21004 11183 192 0,'-3'0'86'0,"1"0"15"0,-2 0-43 15,1-2-9-15,3 2-22 0,0 6-4 0,0-3-13 16,3-1-7-16,-3-2-4 0,0 0 0 16,2 0 1-16,-2-2 8 0,2 2 4 0,3 2-2 15,1 0 2-15,3 5-2 0,2-1 3 0,2 5 0 16,0 3 2-16,5-1-6 0,0 2 0 0,2 5-2 15,2 0-3-15,6 11-2 0,3 0 5 16,-2 0-3-16,-1-1 3 0,1-1 1 0,0 2 1 16,-3 0-3-16,5 4 0 0,-4-4-4 0,-3-5 4 15,-4-4-5-15,0-2-2 0,-3-4-2 0,3-1 1 16,-2 1-2-16,4-5 1 0,0 0-15 16,4 0-34-16,3-3 0 0,0-1-23 0,1 0-54 15,-1-1-159-15</inkml:trace>
  <inkml:trace contextRef="#ctx0" brushRef="#br0" timeOffset="27661.3962">17564 12583 116 0,'-2'5'115'16,"2"-1"-85"-16,-2-2-13 0,8 0 5 0,-8 1 36 15,0-3-25-15,0 2-8 0,2-2-9 0,0 0 1 16,-3 0-6-16,3 0 3 0,0 0-5 0,0 0-2 16,0 0-7-16,0 2 10 15,-2 0 6-15,2 0-8 0,-2 5-1 0,-5 4-2 0,-2 9-2 16,-4 4 2-16,-7 3 2 0,1 1 0 0,-10 5 5 16,-2-2-2-16,-11 11 0 0,0 0-2 0,0-2-3 15,-2 6-1-15,9-6-4 0,6-9 0 0,7-3-2 16,5-8 1-16,-3 2-2 0,7-4 1 15,-1-3 1-15,1-2-1 0,4-4 1 0,3 0-1 16,1-5 0-16,-1 3-1 16,1-5 2-16,1 0-1 0,10-8-10 0,-3 1 0 0,-1 3-3 15,-2 2-15-15,2 0-24 0,-2-2-11 0,0 2-32 16,-2 2-5-16</inkml:trace>
  <inkml:trace contextRef="#ctx0" brushRef="#br0" timeOffset="28019.2483">17066 12709 7 0,'2'-2'92'16,"0"-3"-8"-16,0 3-7 15,0-2-36-15,1 1 11 0,-1-1-22 0,-2 4-19 16,0-2 2-16,2 0-10 0,-2 2-2 15,2 0 0-15,-2 0-1 0,5 0 2 0,-3 0 9 0,0 0-2 0,2 0-4 16,3 2 1-16,0 2 2 0,-1-2 0 0,3 5 3 16,-2 2 6-16,2-3-5 0,2 5 0 15,-3 0 3-15,3 1-4 0,-2 1 2 0,2 2-1 16,3 1 2-16,-3 1-3 0,2-1-4 0,0 4-1 16,7 8 3-16,0-1-2 15,-3 1-4-15,1-1 0 0,2-1 1 0,-3 3-3 16,1-3 3-16,2 1-3 0,0-3 5 0,2 3-4 0,-2-3-2 15,-3-4-3-15,1-5 0 0,-3 0-1 0,-6-3 4 16,2-4-4-16,-2 3 1 0,0-4-10 16,-3 0-28-16,1-1 0 0,-2-4-54 0,-3 3 2 15,0-3-43-15</inkml:trace>
  <inkml:trace contextRef="#ctx0" brushRef="#br0" timeOffset="28394.0434">18139 12826 152 0,'-2'11'134'0,"0"-5"-76"16,2 1-34-16,-9-3-15 0,14 1 11 15,-5-5 3-15,6 2-3 0,3-2-2 16,4-2 0-16,3 2-9 0,4-2-4 0,2-1 1 0,4 1 6 0,3 0-5 16,6 0-5-16,5-3-3 0,8 1 1 0,3-1-7 15,0 1 4-15,-5 2 0 0,-2 0 1 16,-7 2-1-16,-6 0 1 0,-4 2 0 0,-5-2-1 15,-7 2-4-15,1 0-2 0,-7 0-8 0,-1 1-16 16,-1-1 8-16,-3 0-60 0,1 0 42 0,-5-2-150 16</inkml:trace>
  <inkml:trace contextRef="#ctx0" brushRef="#br0" timeOffset="28722.0922">18159 13055 17 0,'-2'24'267'0,"0"-4"-165"0,2-4-85 16,-2-3-20-16,8-11 11 0,-6 5 8 15,2-3 7-15,3-2 4 0,1 0-12 0,8 1 6 16,-1-3-7-16,5 0-3 15,1 0 6-15,3 0-4 0,-2 0-3 0,5-3 3 16,1 3-7-16,0-2 4 0,3 2-6 0,2 0-3 0,4-2-1 16,1 0-1-16,3 2-1 0,-1-5-1 0,6 3-1 15,-4-2 3-15,-5 2 2 0,-7-1 2 0,-3 3 0 16,-3 3 3-16,0-1-5 0,-7-2-1 16,3 4 0-16,-5-4 0 0,0 5-2 0,-2-5-2 15,0 4-5-15,-2-2-6 0,0 0-17 0,-5 1-24 16,3-3-21-16,-3 2-44 0,1 0-54 0</inkml:trace>
  <inkml:trace contextRef="#ctx0" brushRef="#br0" timeOffset="30253.2911">20276 12140 18 0,'2'-7'29'16,"3"1"9"-16,-5 4-24 0,2-3-9 0,0 3 0 15,-2 0-3-15,0 0 39 0,0 2-2 0,0 2-6 16,0 0-2-16,0 2-7 16,-2 3 17-16,-3 6 2 0,1 0-27 0,-5 5 0 15,-2 4-9-15,-4 2-1 0,-3 5 4 0,-13 8-5 0,0 1 10 16,-2-5 1-16,2 0-2 0,0-2-1 0,3-2-4 16,1-5-5-16,1 0-4 0,-1 3 1 15,5-3-2-15,5-4 1 0,3-5-1 0,3-2-2 16,5 1 0-16,-3-6 1 0,5 3-2 0,-3-4 0 15,3 2-2-15,-1-3-7 0,3-1-23 0,0 2 3 16,2-3-54-16,-2 0 26 0,-1 1-156 16</inkml:trace>
  <inkml:trace contextRef="#ctx0" brushRef="#br0" timeOffset="30566.8342">19839 12241 33 0,'0'0'137'0,"0"3"-46"0,0-1-60 0,0-2 8 16,0 2-13-16,0-2-21 0,0 2-4 0,0 0 0 16,0-2 6-16,0 3 6 0,5 1-2 0,-3 0 2 15,2 3-7-15,3 0 0 0,0 4 5 16,1 0-3-16,1 2 8 0,4-2 0 0,1 4-3 15,3-1-6-15,-1 3-1 0,4-1-3 0,-3-1 0 16,14 7-5-16,-4 0 1 0,-1 0 0 0,3-2-1 16,-3 2 0-16,1 0-1 0,-1 0 0 15,1 3 2-15,-1 3 0 0,-2-1-2 0,-6-5 2 16,-3-2-7-16,1-3-15 0,-7-4-19 0,-1-2-13 16,1-2-34-16,-2 0-62 15</inkml:trace>
  <inkml:trace contextRef="#ctx0" brushRef="#br0" timeOffset="31050.6575">20377 12098 57 0,'0'2'60'0,"0"-4"-3"0,3 0 1 0,1-3-37 16,3-1-2-16,1 1 2 0,3-1 9 0,-2 1-13 16,4-1-5-16,1 1-7 0,1-1-7 15,1 1-2-15,1 3-3 0,-1-2 0 0,1-1-3 16,3 3 4-16,0 0 4 16,-2 2-3-16,4 0 3 0,-3 0-11 0,1 2 3 0,5 0-13 0,-6 3 15 15,6 1 6-15,-5 3 2 0,-1 0 0 16,-1 0 0-16,-3 2 1 0,-1-2 9 0,-6-1 5 15,-1 4 0-15,-2-4 7 16,-3-1 16-16,-4 4-7 0,-3-4-8 0,1-1-3 16,-5 5-1-16,-2-4 2 0,0 2-5 0,2-1-4 15,0-1-6-15,-2 0 1 0,0 2-3 16,0-3-2-16,0-1 0 0,0 3-1 0,0-3-1 0,2 1-1 0,3-1 0 16,-3 1 1-16,2-1-1 0,1-1 2 15,-1 1-2-15,3 1 0 0,-3-1 1 0,3 3 0 16,1-1 4-16,1-2 0 0,-2 1 4 0,4 1 3 15,0-1-1-15,-3-1-4 0,6-1-1 0,-1 1-2 16,0 1 3-16,5-1-5 0,-1-1-2 16,1-2 0-16,2 0-5 0,2 3 5 0,2-5-1 15,0 2-3-15,9-4-16 0,-4 2 1 0,4 0-43 16,0-2 5-16,-2-1-51 0,2 1-55 0</inkml:trace>
  <inkml:trace contextRef="#ctx0" brushRef="#br0" timeOffset="31520.4208">20891 12607 285 0,'-7'7'96'0,"3"-3"-28"0,0 1-11 0,1-3-7 0,-1-2-25 16,4 0-10-16,0-2-2 0,-2 0-7 0,4-1-5 0,-2 1 0 15,2-2-2-15,0-1-6 0,5 3 3 0,2-4-3 16,2 1 6-16,2-1-2 0,5-1 2 16,2 0-1-16,2 3 1 0,6-3-2 0,1-2 3 15,15 1-1-15,0-1-2 16,2 2 2-16,3-2 0 0,-3 3-1 0,14-1 3 0,-9 3-1 0,-10-1 0 15,-5 1 0-15,-3 4-1 0,-9-2 0 0,-2 0-1 16,-4 2-2-16,-3 0-20 0,-4 0-32 16,-2 2-4-16,0 0-1 0,-5-2-18 0,1 2 14 15,-5 0-83-15</inkml:trace>
  <inkml:trace contextRef="#ctx0" brushRef="#br0" timeOffset="31865.7844">21200 12237 224 0,'-5'7'91'0,"3"-3"-29"0,-4 0-55 0,6 1-7 16,-5-1-4-16,5 1-4 0,0-5 4 15,-2 4 7-15,2 0-3 0,2 1 0 0,-2 1-3 16,2 3 5-16,1 0 7 0,-1 2 2 0,0 5-2 16,0-3 1-16,0 2 1 15,-2 3 2-15,3 0 0 0,-1 1-2 0,-2 1 1 16,0 9-5-16,0-5 1 0,0 5-4 0,0-3-1 0,-2-1 0 0,-1-1 1 16,3 0-1-16,0-4-1 0,0 0-1 15,3 0-2-15,-3-3 0 0,4-1 0 0,-4-3-4 16,4-2-6-16,-1 0-36 0,-1-2-1 0,2-3-19 15,-4 1-11-15,5-3-79 0</inkml:trace>
  <inkml:trace contextRef="#ctx0" brushRef="#br0" timeOffset="32613.0102">21758 12083 105 0,'0'-3'47'15,"0"1"-1"-15,0 2-2 0,-3-2-8 0,3 0-20 16,0 2 13-16,0 0 16 0,0-2-23 0,0 2-6 16,0 0-1-16,0 0 4 0,0-3 5 0,0 3-5 15,0 0-16-15,-2 0-2 16,2 0-4-16,0 0 2 0,0 3 6 0,0-1 3 16,2 0 5-16,-2 2 0 0,0 5-5 15,0-2-7-15,-2 4 7 0,2 2 5 0,0 3-8 0,-2 1-1 0,0 1-3 16,0 4 0-16,-1 0 0 0,1-2 2 15,0 4-2-15,-2 0 2 0,4-4 1 0,0-2-2 16,0-5-1-16,0 0 3 0,0-2 1 0,0-2 0 16,2-2 3-16,0-3-1 0,-2 3-3 0,2-3 1 15,0 1-4-15,7-3-1 0,-2 0 0 16,4 0-3-16,2 0 0 16,2 1-4-16,1-3 4 0,2 2-3 0,-1-2-1 0,3-2-2 0,2 2-3 15,-2-3-2-15,2 3-3 0,0-2-29 16,0 0-5-16,0-2-37 0,-2 1 7 0,0-1-158 15</inkml:trace>
  <inkml:trace contextRef="#ctx0" brushRef="#br0" timeOffset="32966.5541">22016 11840 78 0,'0'7'70'0,"-5"-3"10"15,5 1-19-15,0-3-46 0,-2 0-8 0,2 0-7 0,-2 0-1 16,2 1 1-16,0 1 3 0,2-2 1 0,0 3 20 16,3 3 1-16,1 1-11 0,1 2-7 0,2 2-7 15,-3 3 5-15,3-1 5 0,2 5 6 0,-4 2-9 16,-1 0 17-16,-1 7 8 0,-3 6-3 15,0 5-13-15,-6 0-3 0,-1-3-1 0,-1 3-3 16,-5-3 0-16,2-1 1 16,-2-1-2-16,2 0-1 0,-2-6-2 0,2 2-1 15,-2 2-1-15,2-2 1 0,3-3-1 0,1-1 1 16,3-3-3-16,2-2-2 0,0-2-1 0,2 0 1 0,0-7-3 16,1 0 0-16,-1 0-1 0,2 1-18 0,-2-3-14 15,3 0-25-15,-3-3-8 0,3 1-43 16,-1 0-21-16</inkml:trace>
  <inkml:trace contextRef="#ctx0" brushRef="#br0" timeOffset="33534.1367">20203 12947 118 0,'0'-4'82'0,"0"-1"-15"16,2 3-41-16,7-2 20 0,-4 1-4 0,-1 3-27 16,-4 0-1-16,2 0-2 0,-2 0-4 15,2 0 6-15,-6 0-6 0,2 0 6 0,0-2 1 16,2 2 11-16,0 2 0 16,4-2-9-16,0 0 2 0,3 0-5 0,2 3 1 15,6-1-2-15,1-2-4 0,6 0-1 0,2 2 2 0,5-2 1 16,6 0-2-16,13 2 0 0,3-2-2 0,2 0-3 15,0 2-2-15,4-2 1 0,23-2-4 0,3 2 2 16,28-2-1-16,-16 0 1 0,-9 0 3 0,-5-3-2 16,16 1 2-16,-15-1-2 0,-3 1 1 15,0 2 1-15,3-1-1 0,-3 1 4 0,-1 2 0 16,-14 2 3-16,-1-2-3 0,-3 3 1 0,-3-6-4 16,-2 3 1-16,1 3-4 0,-12-3 3 15,0 0-4-15,-13 0 1 0,-5 2-2 0,-2-2 0 16,-2 0-1-16,-4 0-1 0,0 0 3 0,-5 0-4 15,-2 0 2-15,-2-2-4 0,2 2-7 0,-2 0-16 16,-1 0-11-16,-3 0-14 0,-1 0-1 0,-13 0-57 16,5 0-36-16,2 0-90 15</inkml:trace>
  <inkml:trace contextRef="#ctx0" brushRef="#br0" timeOffset="37362.936">21442 13128 41 0,'7'13'99'16,"2"-4"-70"-16,-5 0 4 16,-6-1-33-16,0-5 8 0,2-1-4 0,-2 0 4 15,2-2-2-15,2 2-4 0,-2 0 3 0,-2 3 3 0,-3-3 0 16,-4 0 1-16,-2 3-5 0,-2-1 1 0,-2 3-2 15,-5-1-2-15,-5-1-1 0,1-1 1 0,0 1 0 16,-2-1 1-16,1 0 0 0,1 1-1 16,0-5 5-16,-5 2-2 0,3 0 5 0,1-2 5 15,6 0-5-15,1-2 8 0,5 2-9 0,-1-2-2 16,3 4-2-16,3-4-3 16,-1 2 0-16,4 0 2 0,1-2-3 15,2-1-1-15,0 3 3 0,-1 0-3 0,-1 0 1 16,2 0 0-16,0 5 3 0,-3-3 0 0,3 2 3 0,-2 1-3 0,1 4 2 15,1-3-1-15,-2 5-1 0,4 0 2 0,-5 5-2 16,3 1 1-16,2 1 1 0,0-3-3 16,0 3 4-16,-2-2-4 15,4-3 0-15,-2 0 0 0,0 0-2 0,0-2 2 16,2-2-2-16,0 0 1 0,-2 2-1 0,3-5 0 0,-3 3 1 16,2-4-1-16,-2 1 0 0,2-1 1 0,0-1 2 15,-2 1-4-15,0-1 4 0,3-2 1 0,-1 0 0 16,0 3 2-16,-2-3 1 0,2 2 1 15,0-4-5-15,3 3 2 0,-1-1 0 0,1-2-3 16,1 2 0-16,3-2-2 0,0-2 4 0,2 2-4 16,-2 0-2-16,6-2 0 0,1-1 2 0,1 1-2 15,3 0 3-15,6 0-2 0,3 0 3 0,-2-1-3 16,-1 3 2-16,0 3-2 0,3-1 1 16,-5 0 1-16,1 2-1 0,-1 1 3 0,-2 4-2 15,0-3 3-15,-2 3-2 0,-2 0 2 0,-3 2 0 16,0 2 0-16,-1-2 0 0,-3 5-2 15,-3-1 4-15,1 3 2 0,-7 2 0 0,1-1-2 16,-6 6 3-16,1-3-1 0,-4 2 3 0,-3-2 0 16,-4 0-7-16,-3 0 10 0,1-2-6 0,-7 0 0 15,-11 0-2-15,-7-5-1 0,0-2 0 0,-4 0-2 16,0-4 0-16,0-2 1 0,2-5 4 16,5-2 0-16,1-2-6 0,5 0-1 0,1-3-3 15,1 1-2-15,0-3-6 0,3 1-2 0,-1 1-11 16,1-4-12-16,4 5 3 15,0-3-55-15,2-1-17 0,0 3-41 0</inkml:trace>
  <inkml:trace contextRef="#ctx0" brushRef="#br0" timeOffset="41753.9041">22651 12718 21 0,'17'2'101'0,"-1"-4"-50"0,-3-1 16 0,0 3-5 15,-2-4-3-15,2 0-18 0,1 1-26 0,1-3 1 16,3-1-10-16,4 1 4 15,11-5-3-15,6-3-1 0,6-1-5 16,1 2-2-16,11-14-3 0,7 3 1 0,0 0-1 16,0 2 2-16,0 0 2 0,-5 2 0 0,-8 0 1 15,-9 0 4-15,-2 5 8 0,-7-1 14 0,-2-1-10 0,-3 1 4 16,1-4-7-16,-7 3 1 0,0-5-5 0,-4-3 2 16,2 1 0-16,-5 0-3 0,-2-5-3 0,0 3-4 15,1-3 5-15,-5 0-1 0,2-1-2 16,2-1-1-16,0 0 4 0,0-2 4 0,3 2-9 15,-3-4 11-15,0-1-1 0,3 1 1 0,-5-2-2 16,2-3 5-16,-4 2-10 0,-3-1 0 0,1 1 1 16,-3 1 3-16,-2 4-7 0,-2 0-5 0,-2-5 5 15,0-2-3-15,2-4 0 0,-2-2-1 16,0 0-1-16,2-1-1 0,-3 5 2 0,1 1 0 16,0 1 1-16,0-4-3 15,0-5 0-15,2-4 3 0,0-2-3 0,0 0 2 0,4 7 1 16,-4-1-1-16,0 5 2 0,-2-4 2 0,2-3-1 15,-2-2 1-15,-3-2 0 0,1 2 0 0,-3 4 0 16,-2 1-1-16,1-1 0 0,-3 1-1 0,0-7 2 16,2 0-4-16,2-5 1 0,0 7-3 15,3 5 3-15,0-3-1 0,-1 2 1 0,1-4-3 16,-1 1 3-16,-1-4-2 16,-1 6 2-16,3-1-3 0,-1 7 3 0,1-2 0 0,2-1 0 0,-5-1 0 15,1-3-2-15,-5 0 1 0,-1 1 0 16,-1 3 0-16,-4 5 0 0,1 1 2 0,-1 1-3 15,-1-2 3-15,-2-4-3 0,0-1 2 0,3 3 0 16,-3 2-1-16,0 3 2 0,2 6-3 0,-2 0 1 16,3 2 1-16,-1-5 0 0,3 3 0 15,-1-2 1-15,-1 0-1 0,1 0-1 16,-6 1 1-16,-2 4 0 0,-5 1 0 0,-2 5 1 0,-4 2 2 16,-2 6-4-16,1-4 1 0,-3 5-4 0,3-1 4 15,1-1-1-15,4 1 0 0,5 1 0 0,1 2 1 16,-1-3 0-16,2 3 1 0,-3 0-1 15,1 2-2-15,-3 0 1 0,1 0 2 0,-1 2-4 16,0 0 3-16,1 3 0 16,-1-1 0-16,2 0-1 0,1 3 1 0,4-1 0 15,-2 1-1-15,-1 2 0 0,1-3 2 16,-5 5-3-16,-4-2 2 0,-2 0 0 0,-5 6 1 0,-1 1 0 0,3-3-1 16,3 2 0-16,11-4 0 0,-1 5-1 15,5-5 2-15,7 0-1 0,0 0-1 0,2 0 2 16,2 0-2-16,-2 0 1 0,0-2-3 0,2 2-1 15,-4 0 1-15,2 0-2 16,-4 0 2-16,-1 2 2 0,-4-2 1 0,0 7-1 16,-4-3-1-16,0 3 1 0,-5-1 1 0,3 3 0 0,-1 0-2 15,1 0 0-15,6-3-1 0,0 1 3 0,5-1-1 16,2-1 1-16,6-1-1 0,-2-2-1 0,5 1-7 16,-1-1-5-16,14-4-2 0,-4 2 0 0,-3-3 2 15,0 3 6-15,-2 0-3 0,0 0-5 16,2 0-5-16,-2 0 10 0,0 0-5 0,0 0-26 15,0-2 14-15,0 4 8 16,0 1-14-16,-2-3-48 0,0 2 23 0,4 2-51 0,-4-2-4 16</inkml:trace>
  <inkml:trace contextRef="#ctx0" brushRef="#br0" timeOffset="42523.5701">22280 7940 49 0,'0'-5'65'0,"0"3"39"0,0-7-60 15,-2 0 4-15,2 1 7 0,0 1-20 0,-2-2-11 16,2 3 1-16,0-1-3 0,0 3-6 16,-5 1-4-16,3 3-3 0,0 0-2 0,2 0-2 15,2-4 7-15,0 2-6 16,-2-3-3-16,0 5-2 0,3-2-1 0,-3 0-1 16,0 2 1-16,0 0-3 0,-3 0-3 0,3 0 3 15,0 0 5-15,0 0-2 0,0 2-1 0,-4 3 2 0,2 1 2 16,-1 1 1-16,-3 4 1 0,-3 2 1 0,0-2-2 15,-2 2-2-15,0 3 4 0,-2-1-2 0,-2 3 0 16,-3-3 4-16,-2 1-2 0,-2 1 4 16,-11 5-3-16,2-2 1 0,0-2 6 0,3-3-5 15,-3 3-5-15,6-3 1 0,1 1-5 0,2-3-1 16,4 0 2-16,1 0-1 0,4 3 0 0,-1-7-2 16,3 4 2-16,0-2-2 0,2 0 3 15,1-2-3-15,-1 0 1 0,2 2 1 0,-2-3-1 16,1 1 0-16,1 0 1 0,-2-2 0 0,3-1-2 15,-1 1 2-15,0-3 2 0,3 1-4 16,-1-1 6-16,3-4-1 0,-2 2 2 0,2 1 3 16,-1-3 3-16,8-5-2 15,-1 3 3-15,-4 0-5 0,0 2-2 0,0 0 1 16,0 0 2-16,2 0-2 0,1 0 0 0,-8 0 0 0,3 4-2 16,0-4 1-16,2 0 0 0,0 2-4 0,0-2 1 15,-2 3-1-15,2-3 0 0,0 0-1 0,2 0 0 16,-2 0 0-16,0 0-2 0,0 0 1 0,0 0 0 15,0 0-1-15,0 0 2 0,0 0 0 16,0 0-1-16,0 0 2 0,2 0-1 0,0 2-1 16,-2 2 0-16,5-2 1 0,-3 5 0 0,0-3 0 15,3 5-3-15,1-2 4 0,-1 4-2 0,-1 0 2 16,3 0-1-16,-1 4 1 0,1-1-2 16,2 3 1-16,-1 1-1 0,3 2 2 0,-2-3-1 15,0 3 1-15,0 2-2 0,0-2 1 0,-3 4-1 16,3 3 2-16,-2-1-2 0,-3 3-1 0,3 0 2 15,-1 1-4-15,-1 1 2 16,4 7-1-16,-3-5-7 0,3 0-41 0,-2-2-31 16,-1 0-89-16,-3 4-197 0</inkml:trace>
  <inkml:trace contextRef="#ctx0" brushRef="#br0" timeOffset="46761.9984">19447 9964 2 0,'6'-5'28'0,"1"-1"4"16,-2-1 0-16,-1 3 9 0,0-3 0 0,-1 3-1 15,-1-3 0-15,0 0 2 0,0 1-15 0,-2-1 15 0,0 3-22 16,0-3-10-16,0 1-1 0,-2-1 2 0,0 0-4 16,2 1 0-16,-2-1 0 0,-1-2 1 15,-1 3-2-15,0-3-2 0,-5 0 4 0,2 2-17 16,0 1 7-16,-1-1 1 0,-3 3-4 0,0-1-2 16,0 1 3-16,0 2 3 0,-7 2 0 0,2 2-1 15,-1 2 1-15,6-4 1 0,-9 9-1 0,2-2 2 16,1 2-3-16,-1 2 4 0,0 2 0 15,1-2 0-15,1 2 4 0,1 3-2 0,-1-3 1 16,1 2-3-16,2 1 0 0,0-3 0 0,-1 5-2 16,3-1 0-16,-2 1 1 0,2-1 0 15,-2 1 5-15,0 2-1 0,2 0 0 0,0 0 1 16,-3-1-4-16,6 1 0 0,-1 0 0 0,2 0 0 16,3 4-1-16,1 5 3 0,1 2-1 0,4-3-2 15,1 3 0-15,-1 0 0 0,0-2 3 0,2 0-2 16,-1-3-2-16,-1 0-1 0,2-3 1 15,1-1 1-15,-1-3-1 0,1 1 0 0,1 0 0 16,-1-2 1-16,3 2 2 0,-1-1 1 0,0 1-2 16,-1-4 2-16,3 1-1 0,0-3 5 15,2-1 0-15,-2 0-3 0,2-2 3 16,2-2-3-16,-2 2 1 0,4-2 3 16,1 2-2-16,4-5 0 0,2 1-5 0,2-3 1 15,5 1-3-15,2-3 3 0,-1-2-4 0,1 0 6 16,0-2 1-16,0-3 0 0,-2 1 0 0,-3-3 3 0,-2-1 0 15,-2-1 1-15,-2-2 7 0,2 0-5 0,-2-3-2 16,0 1-1-16,2-4 1 0,2-1 0 0,1-2-3 16,3 0 9-16,-1-2-5 0,-3 0 3 0,0-2 1 15,-2 2-2-15,-6-2-3 16,-3-3 4-16,-2 1-8 0,-4-3-4 0,-3-4 0 0,-4-2 0 16,-4-14-3-16,-7-2 2 0,-1 3-1 0,-1-1 1 15,-2 10-1-15,-1-1-5 0,-3 7 4 16,1-5-4-16,-2 1-5 0,-2 0-4 0,0-1-3 15,-4 5-15-15,-1 4-13 0,-4 5-4 0,0 11 1 16,-4 0-10-16,-2 13-35 0,-12 4-62 0,-4 16-112 16</inkml:trace>
  <inkml:trace contextRef="#ctx0" brushRef="#br0" timeOffset="78438.4555">10167 12651 30 0,'0'-6'78'0,"0"-1"-25"0,2 1-3 0,-2 1-15 15,0-1-1-15,0 3-7 0,0 1 5 16,0-2-20-16,2 2-12 0,-2-1 2 0,0 1-3 15,2 0-13-15,-2 2 10 0,0 0-2 0,0 0-4 16,0-2 9-16,0 2 0 0,2 0 11 16,1 0 16-16,-1 2-3 0,0 2-3 0,2 1-8 15,1-1 2-15,1 7-5 0,1-2-2 0,0 6 0 16,-1-1 6-16,5 6-5 0,-2-1 0 16,2 8 2-16,2 2-2 0,1-1 6 15,-3 3-2-15,0 0-4 0,0 2 7 16,0 2-6-16,-2 3-4 0,-1 10 1 0,1 1 12 0,0-5-8 0,0 0-4 15,-3 0 4-15,3-4 4 0,-2 4-8 0,0 9-5 16,1 2 3-16,1 2-2 0,-4 3 11 0,-1-1-8 16,0 1 6-16,-1-1 1 0,-1 10-7 15,2 12-2-15,-2 3-1 0,3-5 0 0,-3 10-1 16,5-1 4-16,-3 0 4 0,3 0-2 0,-1-15 1 16,1-2 2-16,0-14-1 15,-1 0 3-15,-1-8-2 0,-3-5-2 0,0-7-1 0,0-1-5 16,-2-3 0-16,2-3 1 0,-2-3-1 0,3-3 0 15,-1 0 0-15,0-6 1 0,0-2-5 16,-2-3 1-16,2-2-3 0,1-2 2 0,-3 2 0 16,2-3-6-16,0 1-8 0,-2-2-6 0,2-1-5 15,0-1-15-15,-2-3 1 0,0 3-7 0,0-5-10 16,0 2-45-16,0-11-23 16,-2 4-113-16</inkml:trace>
  <inkml:trace contextRef="#ctx0" brushRef="#br0" timeOffset="79206.4697">10070 12647 93 0,'2'7'54'15,"2"-1"-37"-15,-4-3-10 0,5-1 7 0,-5 0 2 16,4-2 4-16,-4-2-13 0,2 2-4 0,0-2-9 15,1-1 2-15,-1 3-1 0,0 0 10 16,-2 0 8-16,2 3-3 0,0 1 0 16,1 0 8-16,-1 1-6 0,2 6 7 0,-2 2-3 0,1 2 9 15,-3 1-17-15,0 6-2 0,0 0 4 0,0 11-5 16,-3 2 7-16,1-4-5 0,2 2-1 16,-2-4-3-16,2 0 2 0,0-5 1 0,2-4-1 15,0-3 4-15,-2-1 1 0,0-5 3 0,3 0 10 16,-1-7 2-16,-2 1 2 0,2-5-8 15,-2 0 5-15,0 0 7 0,0 0 1 0,0 2-38 16,0 0 3-16,0-4-2 0,2-3 3 0,-2-3-1 16,3-6-1-16,-1-1 0 0,0-5 2 0,2-4-1 15,-1 0 2-15,1-1-1 0,0 1 1 0,1-5 0 16,-3 3 0-16,2-12-2 0,1 3 3 16,-1 2-2-16,-4-2 4 0,2 6-2 0,3-2 0 15,-5 7 1-15,0-2 7 16,2 4 1-16,-2 0 1 0,2 4-6 0,-2 2 2 15,0 5 0-15,0 0-1 0,0 3-2 0,0 1-2 0,0 3 3 16,-2 6 0-16,2-2-2 0,0 2-5 0,0-2 0 16,0 0-2-16,0 0 0 0,0-4 1 0,0 1 2 15,2 1 0-15,0 2 4 0,3 2-2 0,-1 3 2 16,3 1-2-16,-3 3 0 0,5 0 0 16,2 2-1-16,-2 2 3 0,2 3-3 0,2-1 4 15,0 1-2-15,3-1 3 16,-1 3-2-16,5 8 4 0,0-2-1 0,-2-2 1 0,1 0-4 15,1-2 0-15,-4-2 3 0,-1 2-1 0,1-5 1 16,-3 1-4-16,0-3 2 0,0 0 2 0,-2-2-1 16,-2 0 0-16,0 0 2 0,2-2-3 0,-2 0-2 15,0 0-1-15,-1-3 1 0,1 1-3 16,0-1 1-16,-2-1 0 0,-1 1-1 0,-1-3 1 16,4 3-3-16,-3-1-7 0,-1-1-15 0,3 1-4 15,-1 1-26-15,2-1-7 0,-3 1-49 0,3 3-39 16</inkml:trace>
  <inkml:trace contextRef="#ctx0" brushRef="#br0" timeOffset="90409.7254">5453 9955 3 0,'2'2'2'0,"0"3"1"0,0-5-2 16,0 4 3-16,1-4 2 0,1 4-3 15,-4-1 2-15,4-3-2 0,1 2 4 16,-3 0-4-16,2-2-3 0,-1 0 4 0,1 2-2 0,1-2 0 15,-3 2-1-15,2-2-2 0,1 0 6 0,-3 0 21 16,0 0-11-16,2-2 2 0,1 0 12 0,-3 0-28 16,2 0-3-16,1-5 1 0,-3 3 3 15,2-3-3-15,1-2-1 0,1 0-4 0,-1 0 3 16,-1 1-3-16,3-3 4 16,-3 0-1-16,3 2-1 0,0-4 2 15,-3 2 1-15,3-3 1 0,-1 1-1 0,-1 4 9 0,-1-2 21 0,0 0-13 16,-1 0-1-16,-1 5-3 0,-2-3-2 0,0 0 3 15,0 2-8-15,-2 3 2 0,-1 0-14 0,1-3 5 16,-2 5-1-16,2-1-5 0,-3 1-1 0,-1 2 6 16,1 0-10-16,1 2 7 0,-1-2 3 0,1 3 2 15,-1-1 1-15,1 2-1 0,0 1 2 16,-1-3-1-16,1 2 0 16,-1 3 2-16,1-3-1 0,0 3-1 0,-1 0 2 0,3-3-4 0,-2 5 3 15,1-3-1-15,-1 3 2 0,2 0-4 16,0 0 3-16,-3 0 1 0,5 2-2 0,-2 0 0 15,2-2 0-15,-2 2-3 0,2 0 1 0,0-3 2 16,2 1-2-16,-2 0 4 0,2 0-3 0,-2 0 4 16,2-5-4-16,1 5 0 0,1-2 2 15,-2-3-2-15,0 3 3 16,1-3-1-16,-1-2 0 0,2 0 17 0,-2 3-2 0,3-3 7 0,-3 0 3 16,2-2-12-16,-1 0-5 0,1-2 1 15,3-2 4-15,-3-1-1 0,0-1 1 0,1-1 7 16,2 0-4-16,-3-1-7 0,-2-3 4 0,0-1-8 15,1 1-1-15,-1 0-2 0,-2-2 0 0,0 2-3 16,-2-2-1-16,-1 2 1 16,1-2 2-16,-4 2-1 0,1 0-4 15,1-3 5-15,-3 6-1 0,0-3 3 0,1 0 0 0,1 2-5 0,-1 0 1 16,1 2 1-16,-1-2-1 0,1 5-3 16,1 0 1-16,0-1-5 0,-1 1 1 0,3 2-2 15,-5 2 5-15,3 0-2 0,0 4 1 0,-3 3 2 16,-2-1 0-16,5 3 4 0,-5 2-2 0,2 0 1 15,-2 0-1-15,3 5 2 0,1-5-5 0,-1 2 4 16,1 0 1-16,1-2-1 0,0 2-1 16,1-2 0-16,1 3 1 0,0-6-1 0,2 3-3 15,0-2 0-15,0 0 2 0,4 0 0 0,-4-2 2 16,7-1 0-16,-3 1-4 0,1-3 4 16,-1 1 0-16,3-3 1 0,-1 0 2 0,1-2 0 15,0 2 0-15,1-2 3 0,-3-2-1 0,1 2 1 16,1-2-3-16,0 0 5 15,-3-1-4-15,1 1-3 0,-1-2 1 0,-2-1-2 16,3 1 1-16,-1 0-1 0,0-3-1 0,-1 0-1 0,1 1 1 16,-2-1 0-16,0-4 0 0,3 2 0 0,-3 0 1 15,0 1 1-15,0-1 0 0,-2 0 0 0,0 0-4 16,0-2 3-16,0 4-1 0,0 1-3 0,-2-1 3 16,0 3 0-16,0-1-4 0,0 1 2 15,-3 0-4-15,3 1 4 0,-2 1 0 0,1 2 1 16,1 0-4-16,-2 2 3 15,2 1 1-15,-3 1 2 0,3 3 0 0,0-1-1 0,-3 1 0 0,5 2 2 16,-4-1-2-16,2 1 0 0,2-2-1 0,-2 2 2 16,-1 0-2-16,3-3 0 0,0 1 0 15,0-1 0-15,0-1 4 0,3-1-4 0,-1 1 1 16,-2-1 1-16,0-4-3 0,4 4 4 0,-4-4 0 16,2 3 2-16,3-3 0 0,-3 0 0 15,0 0-1-15,0-3 2 0,1 3 2 16,1 0 0-16,-2-2-4 0,3 0 0 15,-3 0-1-15,0 0-2 0,0-1 2 0,0-1-2 16,-2 0 1-16,3-1-1 0,-1 1 0 0,-2-1 0 16,0-1 3-16,2 1-2 0,-2 1-2 15,0-3 1-15,0 1 3 0,0 1-2 0,0 1 6 16,-2-1-1-16,2 1-3 0,-2 2 1 0,-1 0 0 16,3-1-2-16,0 1-1 0,0 2-2 0,0-2 2 15,0 0-2-15,0 2 3 0,-2 0-3 0,2 0 2 0,0 0-1 16,0-2-1-16,0 2 1 0,0 0 2 0,0 0-2 15,0 0 0-15,0 0-2 0,0 0 3 16,0 0-3-16,0 0 4 0,0 0-4 0,-2 0 3 16,2 0-2-16,0 0 3 0,0 0-3 0,0 2 1 15,0-2 0-15,0 0-1 0,0 0 0 0,0 0 0 16,0 0 2-16,0 0-3 0,0 0 1 16,0 0 3-16,0 0-3 0,0 0 1 0,0 0 0 15,2 0 0-15,-2 0-1 0,0 0 2 0,2 2-1 16,-2-2 0-16,0 0 0 0,0 0-1 0,0 0 0 15,0 0 0-15,0 2 2 0,0-2-1 16,0 0 1-16,0 0-1 0,0 0-1 0,0 0 2 16,0 0-2-16,0 0 2 15,0 0-2-15,0 0 2 0,0 0-1 0,0 0 0 16,0 0 0-16,0 0 1 0,0 0-1 0,0 0-2 0,0 0 3 0,0 0-3 16,0 0 4-16,0 0-2 0,0 0-1 15,0 0 2-15,0 0-1 0,0 0-1 0,0 0 0 16,0 0 2-16,0 0-3 0,0 0 3 0,0 0-1 15,0 0-1-15,0 0 2 0,0 0-3 0,0 0 3 16,0 0 0-16,0 0-2 0,0 0 3 16,0 0-2-16,0 0-1 15,0 0 2-15,0 0-2 0,0 0 0 0,0 0 0 0,0 0 2 0,0 0-2 16,0 0 2-16,0 0-2 0,0 0 2 16,0 0-2-16,0 0 1 0,0 0 0 0,0 0-1 15,0 0 1-15,0 0 1 0,0 0-1 0,0 0-1 16,0 0 1-16,0 0 0 0,0 0 2 0,0 0-2 15,0 0 0-15,0 0 0 0,0 0-1 16,0 0 1-16,0 0-1 16,0 0 2-16,0 0-3 0,0 0 3 0,0 0-1 15,0 0-1-15,0 0 0 0,0 0 1 0,0 0 0 0,0 0 1 0,0 0-1 16,0 0 0-16,0 0-1 0,0 0 1 16,0 0 2-16,0 0-1 0,0 0-2 0,0 0 3 15,0 0-3-15,0 0 5 0,0 0-3 0,0 0 6 16,0 0-3-16,0 0 1 0,0 0-5 0,0 0 1 15,0 0-1-15,0 0 1 16,0 0-1-16,0 0 0 0,0 0-1 0,0 0 1 0,0 0 2 16,0 0-1-16,0 0 1 0,0 0 0 0,0 0-3 15,0 0 3-15,0 0-1 0,0 0 0 16,0 0 1-16,0 0 0 0,0 0-2 0,0 0-1 16,0 0 0-16,0 0 1 0,0 0 1 0,0 0-3 15,0 0 1-15,0 0 0 16,0 0 1-16,0 0-3 0,0 0 3 0,0 0-1 15,0 0-2-15,0 0-2 0,0 0-3 0,0 0 0 0,0 0-8 16,0 0 0-16,0 0 5 0,0 0-3 0,0 0 4 16,0 0-4-16,0 0 1 0,0 0-6 0,0 0-20 15,0 0 6-15,0 0 11 0,0 0-33 16,0 0-121-16</inkml:trace>
  <inkml:trace contextRef="#ctx0" brushRef="#br0" timeOffset="111675.4348">15086 12411 20 0,'4'0'54'0,"0"-2"-22"0,-1 2-1 0,-3 0 12 15,0-2-6-15,2 0-17 0,-2-1-15 0,0 3-6 16,2 0 0-16,-2 0-6 0,0-2-3 16,2 2 4-16,-2 0-1 15,3 0 6-15,-3 0 1 0,2 0-2 0,0 0 7 0,0 0-2 0,3 0 9 16,-1 0-4-16,3 0 2 0,-1 0 9 15,1 2-10-15,4-2 1 0,-2 0 0 0,4 0-1 16,-4 0 4-16,4 0-6 0,-2 3-2 0,4-1 7 16,-1-2 5-16,-1 2-4 0,2 0-3 0,-2 0-5 15,5 1-1-15,-2-1-1 0,1 2 3 16,7-2 0-16,3 3-3 0,-3-3 1 0,3 0-4 16,1-2 1-16,1 2 0 0,0-2-1 0,1-2 2 15,4 0-2-15,1-2 1 0,16-1 0 0,1-1-1 16,4-3-1-16,10 2 0 0,-11-2 2 15,-11 5 0-15,-7-1 0 0,-6 3-1 0,-4 0 0 16,1 2 2-16,-1 2-2 0,2 0 2 0,1 1-2 16,1-1 1-16,2 2-2 15,3-1 3-15,1-1-1 0,-2 2-2 0,1-4 2 16,-3 2-2-16,6-2 2 0,1 0-2 0,6-2 2 16,7-2-3-16,0-1 3 0,2-1-1 0,-6 1 0 0,-5-4-1 15,0 3 0-15,-4 1 0 0,2 1 0 0,0 0 2 16,-5-3 1-16,3 5 0 0,-9 0 4 15,-7-3-2-15,0 3 0 0,-4 0 0 0,-5 0 0 16,-1-1-3-16,-3 1 4 0,-3 2-4 0,3 0-1 16,-2 0-1-16,-2 0 4 15,-3 0-3-15,1 0 2 0,-1 0-3 0,1 2 1 0,-3-2 2 0,0 3-3 16,-11 1 1-16,5-2 1 0,4-2-2 16,0 0 2-16,4 2-1 0,1-2-1 0,-3 0 0 15,0 3 1-15,2-3 0 0,1 0 0 16,-3 0-1-16,2 2-2 0,-1 0 3 0,1-2 0 15,-2 0-1-15,3 0 2 0,-3 2-1 0,0-2 2 16,0 0 3-16,-2 0 5 16,0 2-5-16,0-2-2 0,0 0 1 0,0 0-2 0,0 0-3 15,0 0 1-15,0 0 3 0,0 0-2 0,0 0 2 16,0 0-1-16,0 0-2 0,0 0 0 0,0 0 0 16,0 0 0-16,0 0 0 0,0 0 0 0,2-2-2 15,1 2 2-15,-1 0 1 0,0-2-2 16,-2 2 1-16,2 0 2 0,0 0 0 0,-2 0 3 15,0 0 0-15,3 0 4 0,-3 0-2 0,0 0-1 16,0 0-2-16,0 0-2 0,0 0-1 0,0 0-2 16,0 0 0-16,0 0 1 0,0 0-3 15,-3 0 1-15,3 0-3 0,0 0 1 0,0 0 2 16,0 0 0-16,0 0 2 0,0 0 1 0,0 0 0 16,0 0 4-16,0 0 13 0,-2 0 5 0,2 0-19 15,0-2 0-15,0 0 3 16,0-3 0-16,0 1-3 0,2-3-1 15,-2 1-3-15,0-3-2 0,3-4 1 0,-3 1 0 0,0-3 0 0,4-3 2 16,-4 1-5-16,4-7 4 0,1-3-1 0,-3 3 2 16,2 2-1-16,3-2-2 0,-5 1 3 15,1 1 5-15,1 0 1 0,-2 0-1 0,-2 0 1 16,0 0-2-16,0 0 0 0,0 0-3 0,0 0-2 16,-2-4 2-16,0 6 0 15,2-4-3-15,0 1 1 0,-2 1-1 0,2 3 2 16,0-1-2-16,0 0-2 0,0 2 4 0,0 1-2 0,0-1 1 15,0 5-1-15,0-3-1 0,-3 5 4 0,1-2-2 16,2 2-1-16,-4 2 3 0,4 0-1 0,-5 1-2 16,5 1 1-16,-4 0 0 0,4 1-2 15,-2-1 2-15,-1 3 0 0,1-3 0 0,2 3 1 16,0-3-2-16,0 0 1 0,0 3-1 0,0-3-1 16,0 1 1-16,0-1-3 15,2 1 2-15,-2-3-3 0,0 0 1 0,5 2 1 0,-5-1 4 16,2-1-3-16,0 2 3 0,0 3 0 0,1-1-1 15,-1-1 1-15,-2 3 2 0,2 1 0 0,0 4-1 16,-2 1-1-16,0-3 0 0,0 0 0 0,0-5-4 16,0 1-1-16,0 2-2 0,0-1 4 15,0 1-4-15,-2 0 3 0,0 0 1 0,0 2 1 16,-1-2 1-16,-3-1-2 16,1 3 1-16,1-2 1 0,-3 0-1 0,-1 0 2 0,1 0-3 15,-2 2 2-15,-2-3 0 0,0 1 0 0,-2 0 1 16,-5 0-1-16,1 0-1 0,-5-1 2 0,0 1-1 15,-3-2-1-15,-1-1 1 0,-3 3 0 0,-4-2-2 16,-2-1 4-16,0 1-2 0,-7 2-1 0,2-1 2 16,5-1-2-16,6 0 2 15,-2-3 0-15,7 3-1 0,-3-3 0 0,1 3-1 16,0-3 1-16,-3 3-1 0,0-3 2 0,-4 3-1 0,0-1-1 16,-2 1 1-16,-1 2-2 0,6-3 3 0,-1 5-2 15,2-4 2-15,0 4-3 0,-1 0 2 16,-1 0-2-16,0 0-1 0,-2 0 4 0,-5 0-3 15,1 0 3-15,2 2 1 0,1 0-3 0,6-2 2 16,4 0 0-16,1-2-2 0,1 2 2 0,3-2 0 16,-1 2-1-16,0 0-1 15,2-2 2-15,-4 2-3 0,-2 0 0 0,0 0-3 16,-5 0-4-16,3 2 4 0,-3-2-1 16,0 2 8-16,1 0-2 0,3-2-1 0,3 2 3 0,2-2-2 0,3 0 1 15,-1 0-2-15,3 0 2 0,-1 0-1 16,3-2 2-16,0 0-2 0,0 2 2 0,2 0-1 15,0-2-1-15,2 0 0 0,0 2 0 0,2-3 1 16,1 3-1-16,1 0 1 16,1-2-1-16,2 2-2 0,-3-2 2 0,3 4 0 0,0-2 1 15,0 0-1-15,-3 0 0 0,5 2-1 0,-4-2 1 16,2 3 0-16,-1-1 0 0,-1 0 0 16,0 2 0-16,1 1 0 0,-1-1-1 0,0 3 1 15,-3-1-1-15,3 1 0 0,-1 0-5 0,1-1 4 16,-1 1 0-16,3 4 3 0,-2-2-4 0,-1 4 2 15,1 0 0-15,-1 3 1 0,3-1 0 0,-2 0-1 16,-3 5 2-16,3 2 0 0,-1 0-1 16,1 3 1-16,-3-1-1 0,3 2 1 0,0 3-2 15,-3 0 2-15,3 13 1 0,-3 2-2 0,-2 4-1 16,3 14 2-16,-6-3 0 0,6-3-1 0,-3-8 1 16,2-4 0-16,-1-2-1 0,1 0 2 15,0 2-1-15,1-2-1 0,-1-2 3 16,1-3-3-16,-1-4 3 0,-2-2-4 15,5-5 3-15,-3-1-2 0,0-3 1 0,1 0-1 0,1-5 0 0,1 1 0 16,0-2 0-16,-1-3 0 0,1 2 1 16,2-4-2-16,-1 0 1 0,1 3 0 0,0-6-5 15,0 3-20-15,0 0-18 0,-1-2-27 0,3 2-26 16,-2-2-54-16</inkml:trace>
  <inkml:trace contextRef="#ctx0" brushRef="#br0" timeOffset="120925.9947">7058 9635 13 0,'0'0'11'0,"0"0"14"0,0 2-6 0,0-2-6 15,0 0 3-15,0 0 14 0,0 0 6 0,0-2-11 16,0 2-4-16,0 0-10 0,0 0-4 0,2 0-7 15,-2 0-1-15,0 0-8 0,0 2 3 0,0-2-8 16,0 0 14-16,0 3-3 16,-2-1 3-16,0 2-1 0,2 1 1 0,-3 1-1 0,-1 3 0 15,2-2 1-15,0-1-1 0,-1 3 2 0,1-2-2 16,0-1-1-16,-2 3 2 0,4-4 2 0,0-1-1 16,0 3 1-16,0-3 8 0,0 0 2 15,0 1 11-15,0-1-5 0,2-4 1 0,0 2-1 16,0 1 0-16,0-3 1 0,1 0 15 0,1-3-22 15,0 1 0-15,-1-2-6 0,-1-1 0 0,4-1 0 16,-3 1 1-16,-1-1-3 0,0-1-1 16,0 1 1-16,0-3-4 0,1 2 0 0,-3-2-4 15,0 3 1-15,-3-3 2 0,3 0-2 0,-2 0 1 16,2-2-1-16,-4 0-3 0,4 0 4 0,-5 0 1 16,3 0 1-16,0 0 2 0,-2 0-3 15,1 2 8-15,1 0 1 0,-2 3-1 16,4-1-3-16,-5 3-7 0,5-1-1 15,-2 3-6-15,2-2-1 0,-2 4-4 0,2-2-9 0,-2-1 26 0,2 3-1 16,0 3 0-16,-2-1 2 0,-1 2 4 16,1 3-7-16,0 2 2 0,0-3-2 0,-1 3 0 15,1 0 1-15,-2 2 5 0,2-2-4 0,-1 2-2 16,1 0 1-16,-2 0 2 16,2 0 0-16,-1-2-1 0,1 2 0 0,2-3-1 15,0 4-1-15,0-4 2 0,0-3-5 16,2 4 6-16,1-5-4 0,-1 3 5 0,0-3-4 0,2-2 1 15,-1 3 5-15,1-3 1 0,-2 0-3 0,3-2 8 16,-3 2 0-16,0-2 0 0,0 2 1 0,1-2 5 16,-1 0-6-16,0-2-2 0,-2 2-5 0,2-2-2 15,-2 2-2-15,0-4-3 0,2-1 1 0,-2 1-1 16,3-3-1-16,-3 1 3 0,0-3-3 16,0 0 3-16,2 0-1 0,0-2-1 0,-2 0 0 15,0-2 3-15,0 2-3 0,2-2 0 0,-4 2 0 16,2 2 3-16,-2 0-1 0,2 0-6 15,0 2-1-15,-5 3-7 0,3-3-8 0,0 3 9 16,0 4 2-16,-3-2 5 0,1 4 7 0,-1 0-1 16,-1 0 1-16,-1 5 1 0,1 2-2 0,-1 0 4 15,0 2-3-15,1-2 0 16,-1 2 0-16,3-3 1 0,-1 3 0 16,3-2-2-16,-2 2 1 0,4-2 0 0,-2 0 1 0,4 0-4 0,-2-3 4 15,2 3-2-15,2-2 2 0,-1-3-4 0,3 1 4 16,-1 1 4-16,-1-1-2 0,0-3 3 0,3 0 2 15,-3 0 0-15,1-2-5 0,-1 0 11 16,1 0-3-16,1 0 1 0,-4-2-6 0,1 2 0 16,1-2-2-16,-2 0-2 0,1-3-2 0,-3 1-1 15,2-1-2-15,0 1 1 16,-2-3 0-16,2 1 2 0,-2-1-3 0,-2 1-1 0,2-1 2 16,-2-2 0-16,0 2 0 0,-1-1 0 0,1 1 3 15,-2 0-5-15,1 3 2 0,1-3-2 0,-2 3-3 16,2 2-17-16,-1 0-6 0,-1-1 15 15,2 3 5-15,-3 3 10 0,5-1 0 0,-4 0-1 16,4 5 1-16,-2-1 0 0,0 1-3 0,2-3 2 16,0 3 1-16,0 2-1 15,2-5-1-15,0 0 0 0,0 3 0 0,0-2 1 16,1-3 0-16,-1 0-1 0,2 2-4 0,-2-4-7 0,3 3-23 0,-3-3-57 16,2 0-27-16</inkml:trace>
  <inkml:trace contextRef="#ctx0" brushRef="#br0" timeOffset="122598.2219">11578 6652 13 0,'-2'-4'41'0,"-3"1"-19"0,1 1-15 0,4-2-2 0,-5-1 14 0,3 3 6 16,0-2-3-16,0 2 3 0,-1-3 2 0,1 1 13 15,0 2-24-15,0-1 3 0,2 1-11 16,-2 0-16-16,2 2 6 0,-3-2-4 0,3 0 4 16,0 2-3-16,0 0-11 0,0 0 3 0,0 0 13 15,0 0 2-15,0 4-4 0,-2-4 1 0,0 4 2 16,0 1 6-1,2 1 1-15,0 1 3 0,-2 0 1 0,-1 1-6 0,1 1 7 0,0 0 0 16,0 2-6-16,-3 0-3 0,3 0 2 0,0 0 5 16,-2 2-7-16,-1-2 2 0,3 0-1 15,-2 0-4-15,-1 1 1 0,3-1 6 0,0-3-7 16,0-1 3-16,-1 2-2 0,1-3 0 0,2-1 6 16,0-1 2-16,0 1 2 0,0-1-5 15,0-2 3-15,0 0 6 0,2 1-2 16,1-3 6-16,-3 0-2 0,4 0-5 0,-2-3-5 0,0 3-5 15,1-4 0-15,1 2 0 0,-2-3-3 0,0-1-3 16,3-1 2-16,-3-2 0 0,0 1 2 0,0-3-3 16,-2 0-1-16,0-3 4 0,0 3-2 15,0-2 1-15,0 0 0 0,-4 0-1 0,2-1 1 16,0 3 0-16,-3-2 0 0,1 2 0 0,2 2 0 16,-3-2 0-16,1 2 0 0,-1 1-3 15,3 1 3-15,-2 3-1 0,2-3 1 0,-3 3-4 16,5-1 0-16,-4 3-14 0,1 0 1 0,1 0 3 15,0-1 13-15,-2 6 0 0,-1-1 1 0,1 2 1 16,-3 1 0-16,3 3-2 0,-5 1 3 0,2 2-4 16,-1 2 5-16,1 1-3 0,-2-1 0 15,5 0 1-15,-3 0-2 16,3 1 3-16,-1-3-2 0,1 4 1 0,2-6-4 16,-1 2 4-16,1-2 0 0,2 0 1 0,0 2 1 15,2-5-2-15,1 1-2 0,-1-1 6 0,0-1-5 0,5-3 3 16,-3 0 4-16,5 0-1 0,-2-4 1 0,4 2 0 15,0-4 2-15,2-3 1 0,0-2-6 0,0 1 4 16,3-3-1-16,-3-3-1 0,-2 3 2 0,0-4-3 16,-2 2-2-16,2-1-1 0,-7 1-1 15,3 0 1-15,-7 0 0 16,2 2-5-16,-2-3 3 0,-2 3-1 0,-3 3-4 0,-1 1 2 0,1 0 3 16,-3 1-5-16,-3 4 4 0,2-1-4 0,-4 6-2 15,-1-1-7-15,1 4-9 0,-2 1-14 16,-1 4 10-16,3-2-5 0,0 2-49 0,2 2 12 15,2-2-142-15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5360" units="cm"/>
          <inkml:channel name="Y" type="integer" max="8640" units="cm"/>
          <inkml:channel name="F" type="integer" max="1024" units="cm"/>
          <inkml:channel name="T" type="integer" max="2.14748E9" units="dev"/>
        </inkml:traceFormat>
        <inkml:channelProperties>
          <inkml:channelProperty channel="X" name="resolution" value="355.55554" units="1/cm"/>
          <inkml:channelProperty channel="Y" name="resolution" value="355.55554" units="1/cm"/>
          <inkml:channelProperty channel="F" name="resolution" value="42.13992" units="1/cm"/>
          <inkml:channelProperty channel="T" name="resolution" value="1" units="1/dev"/>
        </inkml:channelProperties>
      </inkml:inkSource>
      <inkml:timestamp xml:id="ts0" timeString="2022-09-15T22:21:14.3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17218 5995 18 0,'-5'-2'15'16,"3"0"15"-16,-2-3-1 0,4 1-3 0,-2 2-14 0,-1-3 15 0,3 3-8 15,0 0-4-15,-2 0-10 0,0-1 0 0,2 1-1 16,-2 0-13-16,2 2 5 0,0 0-1 16,0 0 3-16,2-2-2 0,-2 4 4 0,0-2 2 15,2 2 4-15,0 0 7 0,3 3 11 0,-1-1 10 16,3 1-18-16,2 1-5 16,-1-1 9-16,3-1 1 0,5 3 3 0,1-3 4 0,3 0-19 15,0 1-2-15,7-1-3 0,-1 1 1 0,14-3-3 16,-5 2 1-16,3-2 0 0,-1 1-1 0,-2-1 1 15,7-2-1-15,2 2 0 0,20-2 0 16,5-2-1-16,17 0 3 0,-14 4-2 0,-3-2 1 16,-8 0-1-16,14-2-1 15,14 2 0-15,-17 0-1 0,3 0 2 0,9-3-2 16,-2 3 0-16,6-2 3 0,-2 0 2 0,-5 0-4 0,-1 0 4 0,4-1 2 16,-3 1 5-16,-1 0 1 0,-5-2-5 15,6-1-1-15,1 1 4 0,-3 2-2 0,-2-1 0 16,-6 1-5-16,2 2-3 0,4-4-1 0,-2 6 1 15,-9 0-2-15,-2-2 1 0,-3 5-3 16,8-5 3-16,10 4-3 0,-6 0 2 0,-13 1 0 16,-5-3-2-16,-2 2 3 15,2 1-2-15,2-1 1 0,3 1 0 0,-10-3 1 0,-3 0-1 0,-8 3-2 16,-6-3 2-16,3 0 1 0,3-2-2 16,5 2 2-16,5 0-1 0,4 1 1 0,-2-3-2 15,-7 2 2-15,-3 0-1 0,-5-2 1 0,1 2 1 16,5 0 1-16,2 1 0 0,0-1-1 0,5-2 1 15,-9 4 2-15,-5-4 1 0,-9 5-2 16,-1-5-1-16,-6 2-1 16,-3 2-1-16,1-4 0 0,1 5 1 0,0-3 0 0,2 2-3 0,4-2 2 15,2 3 0-15,-1-3 1 0,3 0-2 0,-1 0 3 16,-1-4-2-16,-2 2 3 0,1 0 2 16,-6 0 0-16,-1 0 0 0,-5-2 1 0,1 0 3 15,-8 2-1-15,3-2 0 16,-5-1 1-16,1 3 5 0,-14 0-6 0,5 0-5 15,1 0 1-15,1 0-5 0,2 0 0 16,0 0 0-16,-2 0-1 0,2 0 2 0,0 0-2 0,0 0 1 0,4 0 0 16,-1 0 1-16,1-2 1 0,-2 2-3 0,-2 0 3 15,2 0-5-15,1-2 4 0,-3 0-1 0,0 0 0 16,2-5-2-16,0 0 4 0,0 1-4 16,0-1 2-16,-2-2 1 0,3-2 0 0,-3 2 0 15,2-4 1-15,-4-4-1 0,2-3-1 0,0 0 1 16,0 0 0-16,0-2 0 15,2 0 0-15,0 0-1 0,0-2 1 0,0 2 0 0,1 0 0 16,1-3 0-16,-2-1-2 0,3-3 2 0,-1 1 0 16,1-12 0-16,-1-4-1 0,0 2 0 0,1-2 1 15,-1 2 0-15,3 2-1 0,-3 3 2 16,1 1-2-16,1 3 0 0,-1-2 0 0,1-7-1 16,5 0 3-16,-4 0-1 0,2 1-2 0,-1 1 2 15,1 5-1-15,-2 1 1 0,0 6 1 0,-3-1-2 16,0-2 2-16,1 3-3 0,-3-8 2 15,-2 3 0-15,0-2-1 0,2-5 1 0,-2 5 0 16,0 2-1-16,-2 4 1 0,0 5 0 0,2-2 0 16,-5 4 2-16,3-3-3 0,0 1 0 0,0 2 1 15,0-4-1-15,-1 1 1 0,1-6 1 16,2 1-2-16,0-1 2 16,-2-2-1-16,2 2-3 0,0 0 4 0,-2 7-2 15,0-3 0-15,-3 3 1 0,3 4 1 0,-3-4-2 0,1 2 1 0,0 0-1 16,-1-3 1-16,1 3 0 0,-1 0 0 15,3 0 2-15,0 0-3 0,2 2 1 0,0 1 0 16,0-1 0-16,2 2 0 0,-2 3 1 0,2-1-3 16,1 5 2-16,-3-2 2 0,2 2-3 0,0 2 1 15,-2 3 0-15,2-3 1 0,0 4-3 0,1-1 3 16,-3 3-1 0,0 1-3-16,0-2 3 0,0 2-1 0,0-1 1 15,0 3-1-15,-3 9-1 0,3-7 2 0,-2-2-3 16,2-2 0-16,0-2 3 0,-2-1-2 15,-2 5 1-15,1-2 2 0,-1-2-1 0,-5 4-1 0,-4 0 3 0,-2 4-3 16,-3-4 2-16,-2 2 0 0,-4-2-1 0,-5 5-1 16,-4-1 1-16,-4-2 1 0,-8 1 0 0,-3-1-1 15,-14 2-1-15,1 3 1 16,1-5 0-16,-17 5 0 0,2-3 1 0,2 1-2 0,7-3 2 16,4 0 0-16,5 0-3 0,0-2 3 0,-5 5-1 15,-7-5 0-15,-3 0 0 0,10 0 0 16,0 0 0-16,-2 2 0 0,0-2 0 0,-13 0 0 15,2 2 0-15,9-2 0 0,0 0 1 0,-2-2-2 16,-7 2 2-16,4 0-2 0,-2 0 1 0,12-2 0 16,-3 2-1-16,0 0 2 0,-7 0-1 15,3 0 0-15,-3-5 0 0,12 5 1 0,-3 0-1 16,-4 0-1-16,-5 5 2 0,3-5-1 0,0 0-1 16,8 0 1-16,0 0 1 0,-3 0-1 0,-4 0 0 15,-3 0-1-15,4 0 2 0,6 0-1 16,1 0-1-16,-8 0 0 0,-5 2 3 0,6-2-3 15,-1 2 2-15,12-2-2 16,0 0 0-16,2 2 2 0,-2 0-1 0,2 3 0 16,-2-5-1-16,11 2 1 0,4-2 0 0,9 0 1 0,5 0-1 15,-3 0-1-15,5-2 1 0,-2 2 0 0,1 0 0 16,1-5-1-16,-5 3 2 0,3 2-3 0,-3-4 3 16,3 4-3-16,-1 0 3 0,1-2-2 0,2 2 1 15,2 0 0-15,2 0 1 0,2-5-1 16,3 5-1-16,2 0 0 0,4 0 2 0,-2 0-2 15,2 0 1-15,0 0 0 0,2 0 0 0,1 0-2 16,-1 0-2-16,3 0-4 0,2 5 3 0,-3-5 3 16,1 0 2-16,-5 2 1 0,2 0-2 15,-2 0 1-15,-6 5 2 0,2-3-3 0,-3 5 1 16,-3 0 0-16,1-3 2 0,0 3-2 0,-2 0 0 16,5 2 0-16,-3 0 2 0,5 2-2 15,0-2-1-15,4 3 2 0,-2-1-1 16,4 0 0-16,1 3 0 0,-1-1-1 15,3 3 2-15,2-1 0 0,-3-1-1 0,3-1 0 0,0 3-1 0,0-3 1 16,-1 3 2-16,3-3-2 0,-2 3-1 0,-2-3 1 16,4 1 0-16,-5 4 0 0,1-5 0 15,2 5-1-15,-3 2 2 0,1 2-1 0,0 0 1 16,-1 5-2-16,-2 2 2 0,3-2 0 0,2-1 0 16,0-3-2-16,-1-1 2 0,3 2-2 15,3-2 2-15,1-1 0 0,0-1 0 0,1-3-2 16,2 3 1-16,-3 5-1 0,3-3 1 0,-1 7 2 15,-1 2-3-15,-1 0 1 0,-2 5-2 0,-2 1 2 16,-2-1 1-16,-2-1 0 0,-1-4-2 0,-6 0 2 16,0 5-1-16,-2 8-1 0,-3 1 2 15,-1 5 0-15,-1-1-1 0,3 0-2 0,-1-9 3 16,7-7-1-16,1-11 1 0,5-2-2 0,3-2 2 16,3-2-1-16,-3 0-1 0,4-3 2 15,-2 5-1-15,0-3 0 0,-2 1 1 0,0 0-2 16,-2-1 0-16,-2 3 2 0,-5-2-2 0,-2 2 1 15,-2 0 0-15,-3-1 0 0,-3 3-15 0,-1 0-63 16,0-2-31-16,0 2-67 0</inkml:trace>
  <inkml:trace contextRef="#ctx0" brushRef="#br0" timeOffset="3827.9951">18340 4736 8 0,'0'-4'7'0,"0"-1"-2"16,0-1 1-16,0 1 2 0,-2 1 3 0,2-1-1 16,-2-1 7-16,-1 1-12 0,1 1-2 0,0 0-3 0,-2-3 6 15,-1 3-7-15,-1-1 3 0,-1 1 1 0,3-1 4 16,-5 1 0-16,0 2 9 0,0-5-10 0,-2 3 3 16,0-1-4-16,0 3 2 0,-2-2-1 0,-3-1-4 15,-1 1-2-15,-1 2-3 0,0-1 0 16,1 3-1-16,-1-4 4 0,-2 4-7 0,5-2 6 15,-5 2-2-15,7 0 0 16,-5 2 1-16,3-2 2 0,2 0-1 0,-3 4 1 0,3-4-3 16,0 3 4-16,-3-1-1 0,3 0-2 0,0 2 1 15,-1-1 1-15,-1-1-3 0,2 2 2 0,0 1 1 16,-3-1-2-16,1 3 3 0,-1-3-1 0,3 5-1 16,-2 0-1-16,1 0 3 0,1-1-2 0,0 3 1 15,0 3 0-15,2-6 2 0,0 3-2 16,2 0-1-16,2 0 5 15,1-2-5-15,-1 0 4 0,5 2-3 0,-3-2 2 16,5 2 0-16,-2 0 4 0,2 0 3 0,0-2-5 16,0 2 0-16,2 4-5 0,-2-6 3 15,3 0-3-15,-1 4 0 0,0 0 1 0,0-4 3 0,3 2-5 0,-5 0 3 16,4 0 1-16,-2-2-1 0,0 2-1 16,3-4 2-16,-1 2-3 0,-2-1 4 0,3-1 0 15,-1 2-4-15,1-3 2 0,-1 3 5 0,-2-4-3 16,3 6 5-16,-1-7-2 0,3 1 4 0,-3-1-4 15,1 0 2-15,1 3 0 0,1-3-1 16,2 3-1-16,-1-3-1 0,1 5-4 0,2-2 1 16,3-1-3-16,-3 3 2 0,2-2-1 0,-2 0 8 15,2 1 0-15,0-1 3 0,-2 0-1 0,2-1-3 16,-4 3-4-16,5-2 0 16,-3-1 1-16,0 1 0 0,0-1 0 0,0 3-3 15,-3-4 1-15,-1-1 0 0,2 0 0 0,-2 3-2 0,-3-2 3 16,0-3-1-16,1 0 4 0,1 0-2 0,-3 0 6 15,1-2-4-15,3 3 1 0,-3-1 0 16,3-2-1-16,1 0-1 0,-1 0 0 0,4 0-2 16,0 2 1-16,0-2-8 0,5 0 5 0,-3 2-6 15,2-2 7-15,1 0-4 0,-3 2-1 0,2 1 5 16,-1-1-3-16,-1-2 0 0,0 2 2 0,0 0 0 16,-2-2 6-16,0 0 7 0,0 0-4 15,-2-2-2-15,0 0-6 0,-2 2 1 0,-1-2-2 16,1-1-1-16,-1 1 0 0,1 0 0 0,-3 0 0 15,3-3 0-15,0 3 0 0,-1-2 1 16,3-1-3-16,0 3 2 0,0-5 0 0,0 3 1 16,-1 0-2-16,1-1 1 15,2-1-1-15,-2 1 3 0,0 1 0 0,0-3 3 16,-1-2-1-16,1 5 2 0,-2-5-2 0,0 3 1 0,-1-3-3 16,1 0-2-16,-3-2 4 0,3 4-4 0,-1-4 1 15,-1 0 0-15,1 0-1 0,1 0 1 0,-3 2-2 16,3-2 2-16,0-2-2 0,-1 2 2 0,-1 0-2 15,1-2 1-15,-1 2 1 0,-1-2-2 16,1-3 0-16,-3 3 0 0,2-3 1 0,-4-3-2 16,-4 1-1-16,-1 0 4 0,-1-1-1 0,-5 1 0 15,-3-4 2-15,-3 2-4 0,-3 0-1 0,-2 2 0 16,0-1 5-16,-2 3-2 0,2 3-3 16,0 0-12-16,-7 4-1 0,5 0-22 0,-3 5-8 15,1-1 15-15,1 5-29 0,-1 0-63 0,2 0 24 16</inkml:trace>
  <inkml:trace contextRef="#ctx0" brushRef="#br0" timeOffset="4968.7638">19797 4844 27 0,'0'-2'29'16,"0"0"3"-16,3-3 5 16,-3 3-18-16,0-2-7 0,0 4-7 0,0-3 2 15,2 1 3-15,-2 2-9 0,2 0 1 0,-2-2 4 0,2 2 3 0,-2-2 4 16,2 2 7-16,1 0 6 0,1 0-9 16,-2-2-3-16,3-1 0 0,-1 3 14 0,1 0-2 15,-1 0-2-15,0-2-16 0,1 0-6 0,-1 0-3 16,3 0 1-16,-3-1-3 0,7 1 2 15,-2 0-5-15,0 2 3 0,2-2-2 0,0 2 0 16,2-7 5-16,-2 5 3 16,2 0-3-16,3 0 2 0,-3-3 1 0,0 5 2 15,5-4-5-15,-3 2 1 0,1-1-1 0,-1 3 1 0,-2-2-2 0,-4 0 1 16,2 2 3-16,-2-2-4 0,0 2 1 16,-2 0 2-16,-1 0-3 0,-1-3 6 0,-1 3 2 15,-4 0 1-15,4 0 0 0,-1 0-2 0,-1 0 2 16,0 0 4-16,-2 0-8 0,2 0-6 0,-2 0 2 15,0 0-3 1,-2 0-1-16,0 0 2 0,-5 0 0 0,-2 0-2 0,-2 0 2 0,-2 3-1 16,-5-3 1-16,1 4 1 0,1-2 0 15,-1 3 0-15,1-5-4 0,1 4-2 0,-1-2-2 16,3 1-5-16,-2-1 0 0,-1 0 4 0,1 0 0 16,2 0-4-16,-1 3-2 0,-1-5 4 0,4 0 1 15,-2 2-23-15,2-2-7 0,2 0-42 16,2 0 16-16</inkml:trace>
  <inkml:trace contextRef="#ctx0" brushRef="#br0" timeOffset="41452.6257">9413 8037 22 0,'-3'-2'8'0,"1"2"9"0,2 0-14 0,0-3-4 16,0 3-6-16,-2 3 2 0,2-3 2 0,-2 2 2 15,0 0 7-15,2 0 5 0,0 0 0 0,-3 3-3 16,1-1-1-16,0 1 2 0,0-1-4 15,0 3-2-15,-3-3-2 0,5 3-8 0,-2-3 14 16,0 0-17-16,2 3 9 0,0 0 0 0,0-3 1 16,0 3 0-16,2-3-1 15,-2 1 2-15,2-1-8 0,-2 0 6 0,2 1 4 0,-2-3 0 0,3 2 1 16,-3 1 5-16,2-3 7 0,0 0 10 16,-2 0-8-16,0 1-16 0,0-1-3 0,2-2 0 15,-2 0-4-15,2 2 7 0,1-2 3 0,-3 2-3 16,2-4 7-16,0 2 1 0,0 0-6 0,0-2 2 15,3 0 0-15,-1-1-6 0,1-1 7 16,-1 0 0-16,0-1-3 16,1-1-4-16,-1 1-2 0,1-1 1 0,1 1 2 0,-1-4-2 0,-1 3 1 15,3-1 0-15,-3 0 4 0,0-1 4 0,1 1 12 16,-1 0 2-16,-1 1-2 0,-1-1-4 16,2 3 3-16,-2-3-5 0,-2 3-7 0,3-1-4 15,-3 3 0-15,0 0-13 0,0-3-1 0,0 5-10 16,0-2 10-16,-3 2 4 15,1-2 0-15,-2 2 4 0,-1 2 3 0,1 0-1 16,-3 1 2-16,1-1 0 0,-1 2-2 0,-2-1 1 0,3 1 1 16,-3 0-2-16,4-1 1 0,-1 1 0 15,-1-2 0-15,1 5-1 0,1-5 2 0,-1 0-1 16,1 3 0-16,1-1-1 0,2-2-1 0,-3 3 3 16,3-3-2-16,0 0 2 0,-3 2-4 0,5-1 4 15,-4-1-2-15,4 2-1 0,-2-2 1 0,2 3-1 16,-3-3 1-16,3 2 1 0,0-1 1 15,0-1 2-15,0 0 0 0,0 3 4 0,3-3-5 16,-3 0-1-16,2 0 0 0,-2-2 0 0,4 2 2 16,-2-2 1-16,3 3-2 0,-1-3-4 0,3-3 2 15,0 1-3-15,1 2 0 0,-1-2 4 16,2 0 0-16,0-3-1 0,-1 3 8 0,-1 0 18 16,2 0-1-16,-3-3-8 15,-1 3-1-15,-1 0-6 0,3-3-7 0,-5 3 2 16,0-2-4-16,1-1 0 0,-1 1 0 0,-2 2-1 0,0-3-1 15,0 1 1-15,0 0 0 0,0-1 1 0,-2 1-4 16,2-3 3-16,-3 3-2 0,3-1 1 0,-2 1 0 16,0 2 0-16,2-3 1 0,-2 5-3 0,-1-2 1 15,3 0 2-15,-2 2-1 0,0 0 1 16,0 0 1-16,-3 0-3 0,1 2 3 0,0 0-2 16,-1 3 0-16,-1-3 2 15,-1 2-2-15,3 1 1 0,-3-1 1 0,3 1-4 0,-3-3 3 0,3 2-1 16,1 1 2-16,-1-1-2 0,0-2 1 0,1 3-3 15,1-3 1-15,0 0 3 0,0 2-2 16,2-4 0-16,-2 5 0 0,-1-5-5 0,3 2 6 16,0 0 2-16,0-2-2 15,0 2 0-15,3 1 0 0,-1-1 2 0,-2-2 0 16,4 0-2-16,-2 0 2 0,3 2 1 16,-1-4 1-16,-2 2 5 0,5 0-3 0,-3 0 2 0,-1 0-3 0,1-2 4 15,-2-1-4-15,0 1-1 0,3 0 0 16,-5 0-3-16,2-3 3 0,-2 1 0 0,0-3-4 15,0 1 4-15,-2-1-4 0,2-2 2 0,-5 3 1 16,5-1-2-16,-4 1 2 0,2-1-8 16,0 2 4-16,-1 1-2 0,3 0-1 0,-2 1 1 15,0-1 3-15,0 4-3 0,0 0 1 0,-1 0-2 16,1 2 4-16,-2 0-5 0,-1 1-1 0,3 1-4 16,-2 0 2-16,-1 3-13 0,1-2-55 0,2 1 27 15,-3 1-96-15</inkml:trace>
  <inkml:trace contextRef="#ctx0" brushRef="#br0" timeOffset="45789.4567">9891 7578 11 0,'0'0'12'0,"2"-2"-3"0,-2 2 3 0,0 0-3 15,0 0 5-15,0 0-9 0,2 0 3 16,-2 0 12-16,0 0 17 0,0 0-9 0,0 0-14 15,0 0 3-15,0 0-8 0,0 0-10 0,0 0 1 16,0 0-6-16,3 0 2 0,-3 0-3 16,0 0 6-16,0 0 2 0,0 0 0 0,-3 0 1 15,3 0-3-15,-2 2 2 0,0 0-1 0,0 1 1 16,2-3 1-16,0 4-1 0,-2-4-1 0,-1 4 0 16,3-1 3-16,-2 1-3 0,2-2 0 15,0 5-1-15,0-3 1 0,0 1 1 0,-2-1-3 16,2 3 2-16,-2-1 1 0,2-1 0 0,0 1-3 15,-2 1 2-15,2-3-1 0,0 1 2 0,-3 1-2 16,3-1-1-16,0-1 3 16,0 1-7-16,3-1 9 0,-3 0-1 0,2 1 3 15,-2-3-6-15,2 0 4 0,-2 0 3 0,2 1 7 0,-2-3 2 16,0 2 8-16,0-2-10 0,2 0-2 0,1 0-4 16,-1 0-4-16,0 0 0 0,0 0 6 15,3 0 4-15,-1 0 6 0,0 0-2 0,1-2-1 16,-1-1-5-16,-2 3-6 0,3-2 6 0,-3 2-7 15,0-2-3-15,-2 2-1 0,2 0-2 16,1-2 4-16,-3 2-3 0,2-2 0 16,-2-1 1-16,2 3 0 0,-2 0 0 0,0-2 0 0,0 0 3 15,0 2-4-15,0-2 2 0,-2 0 0 0,2-1-1 16,-2 1 1-16,2 0-2 0,-3 0 2 0,3 0-1 16,-2-3 0-16,2 5-2 0,0-4 3 15,0 4-2-15,-2-3 1 0,2 1 0 0,0 2-2 16,0 0 0-16,-2-2-4 0,2 2 4 0,0 0-9 15,0 0 12-15,0 0 1 0,0 2-2 16,-2-2 2-16,-1 5-3 0,-1-3 1 0,2 2 1 16,-3 1-1-16,3 1 1 0,0 1-1 0,-2-3 1 15,1 5-3-15,1-2 3 0,0-1 0 0,0 3-2 16,0-2 2-16,2-1 0 0,0 1-1 0,-3 0 2 16,3-1-3-1,0 1 2-15,3-3-1 0,-3 3-2 0,4-3 3 16,-2 1-2-16,3-1 4 0,-1 1-2 0,3-3 3 15,1 0-2-15,3-2-2 0,1 2 2 0,-1-4 1 0,2 2-3 0,2-4 3 16,-2 1 5-16,1-1 4 0,-1-3-5 0,0 1 2 16,-2 1 3-16,-2-4 2 0,0 3-5 15,-3-3-5-15,-1 2-4 0,1-1-4 0,-6-3 3 16,5 2 0-16,-5 0 1 0,0-2 0 0,-2 2-2 16,-1 0 2-16,3 0-3 0,-4 1 3 0,4-1 0 15,-2 0-3 1,0 2-1-16,2 3-5 0,-3 0 6 0,1-1-12 0,2 1 7 0,-2 4 6 15,0-2 1-15,0 2 3 0,-3 0-1 0,1 2-2 16,-3 2 2-16,-2 3-1 0,1-1 0 16,-1 1-1-16,0-3 2 0,0 5-1 0,0-2 2 15,5-3-1-15,-3 3-1 0,3-3 2 0,-1 3-3 16,3-3 2-16,0 1-1 0,0-1 0 16,2-2 0-16,0 5-2 0,0-5 4 15,0 0-1-15,2 1-1 0,-2-1 0 0,2 0 0 0,0 0 2 16,3-2-4-16,-1 2 4 0,1-2-2 0,1 0-2 15,1-2 4-15,2 2-4 0,-1-2 3 16,1 0 0-16,2-3-2 0,-2 3 2 0,2-2 0 16,-4-1 9-16,-1 1 1 0,1 0-1 0,-3-1-5 15,1-1-1-15,-5 1-9 0,2 1 2 0,-4-1 5 16,2 1-6-16,-5-3 4 16,1 3 2-16,0-1-4 0,-5 3 2 0,2 0 0 0,-2 2 0 15,-2 0-2-15,5 0 1 0,-3 2 2 0,0 0 0 16,2 1-1-16,1-1-1 0,-1 2 1 0,3-2 1 15,-1 3 0-15,3-3-4 0,-2 0 1 16,2 0 0-16,-1 1-2 0,1-1-4 0,2 0 1 16,-2-2 1-16,2 2 4 0,0 1-5 0,0-1-5 15,0-2-21-15,0 0-37 0,0 2 16 16,0 0-129-16</inkml:trace>
  <inkml:trace contextRef="#ctx0" brushRef="#br0" timeOffset="49580.3572">9437 8039 13 0,'0'0'13'0,"-2"-2"-3"15,-1 2 12-15,3-2-17 0,0 2 5 16,-2-3-2-16,2 3 0 0,-2 0 4 0,2 0-9 15,0 0 0-15,0 0-1 0,0 0 3 0,0 0 8 16,0 0 1-16,0 0 1 0,0 0 1 0,0 0 2 16,0 0-5-16,0 0 4 0,0 0-13 15,0 0-3-15,0 0-3 0,0 0-2 0,0 0 0 16,0 0-4-16,0 0 8 0,0 0-4 0,0 0 3 16,0 0-6-16,0 0 0 0,0 0-4 0,0 0-42 15,2 0 11-15,-2 0 6 0</inkml:trace>
  <inkml:trace contextRef="#ctx0" brushRef="#br0" timeOffset="86953.2271">9402 8143 4 0,'0'0'12'0,"0"0"8"0,0 0 6 0,0 0-12 16,0 0-8-16,0 0-7 0,0-3 0 0,0 3-1 16,0 0 0-16,0 0 2 0,0 0-6 15,0 0 1-15,0 0-3 0,0 0-20 0</inkml:trace>
</inkml:ink>
</file>

<file path=ppt/media/image1.jpeg>
</file>

<file path=ppt/media/image11.wmf>
</file>

<file path=ppt/media/image13.wmf>
</file>

<file path=ppt/media/image14.jpg>
</file>

<file path=ppt/media/image16.wmf>
</file>

<file path=ppt/media/image17.jpg>
</file>

<file path=ppt/media/image19.wmf>
</file>

<file path=ppt/media/image2.jpeg>
</file>

<file path=ppt/media/image20.wmf>
</file>

<file path=ppt/media/image21.wmf>
</file>

<file path=ppt/media/image25.wmf>
</file>

<file path=ppt/media/image29.wmf>
</file>

<file path=ppt/media/image3.jpeg>
</file>

<file path=ppt/media/image30.wmf>
</file>

<file path=ppt/media/image31.wmf>
</file>

<file path=ppt/media/image32.wmf>
</file>

<file path=ppt/media/image33.wmf>
</file>

<file path=ppt/media/image35.wmf>
</file>

<file path=ppt/media/image36.wmf>
</file>

<file path=ppt/media/image38.wmf>
</file>

<file path=ppt/media/image39.wmf>
</file>

<file path=ppt/media/image40.jpg>
</file>

<file path=ppt/media/image46.wmf>
</file>

<file path=ppt/media/image47.wmf>
</file>

<file path=ppt/media/image48.wmf>
</file>

<file path=ppt/media/image50.wmf>
</file>

<file path=ppt/media/image51.wmf>
</file>

<file path=ppt/media/image52.wmf>
</file>

<file path=ppt/media/image53.wmf>
</file>

<file path=ppt/media/image55.wmf>
</file>

<file path=ppt/media/image56.wmf>
</file>

<file path=ppt/media/image57.wmf>
</file>

<file path=ppt/media/image58.wmf>
</file>

<file path=ppt/media/image60.wmf>
</file>

<file path=ppt/media/image61.wmf>
</file>

<file path=ppt/media/image62.wmf>
</file>

<file path=ppt/media/image64.wmf>
</file>

<file path=ppt/media/image65.wmf>
</file>

<file path=ppt/media/image66.wmf>
</file>

<file path=ppt/media/image70.wmf>
</file>

<file path=ppt/media/image72.wmf>
</file>

<file path=ppt/media/image74.wmf>
</file>

<file path=ppt/media/image78.wmf>
</file>

<file path=ppt/media/image79.wmf>
</file>

<file path=ppt/media/image8.wmf>
</file>

<file path=ppt/media/image81.wmf>
</file>

<file path=ppt/media/image82.wmf>
</file>

<file path=ppt/media/image83.wmf>
</file>

<file path=ppt/media/image85.jpg>
</file>

<file path=ppt/media/image86.jp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2DF5B2C5-18E2-43E8-9004-54CCE1AAA38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7488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92" tIns="46146" rIns="92292" bIns="46146" numCol="1" anchor="t" anchorCtr="0" compatLnSpc="1">
            <a:prstTxWarp prst="textNoShape">
              <a:avLst/>
            </a:prstTxWarp>
          </a:bodyPr>
          <a:lstStyle>
            <a:lvl1pPr defTabSz="923828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69353E3E-0E7E-4933-A64F-0629E9048036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265738" y="0"/>
            <a:ext cx="4029075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92" tIns="46146" rIns="92292" bIns="46146" numCol="1" anchor="t" anchorCtr="0" compatLnSpc="1">
            <a:prstTxWarp prst="textNoShape">
              <a:avLst/>
            </a:prstTxWarp>
          </a:bodyPr>
          <a:lstStyle>
            <a:lvl1pPr algn="r" defTabSz="923828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F3783D72-30C7-4BA8-9A26-D5C07AAC3F57}" type="datetime1">
              <a:rPr lang="en-US"/>
              <a:pPr>
                <a:defRPr/>
              </a:pPr>
              <a:t>9/15/2022</a:t>
            </a:fld>
            <a:endParaRPr lang="en-US"/>
          </a:p>
        </p:txBody>
      </p:sp>
      <p:sp>
        <p:nvSpPr>
          <p:cNvPr id="8196" name="Rectangle 4">
            <a:extLst>
              <a:ext uri="{FF2B5EF4-FFF2-40B4-BE49-F238E27FC236}">
                <a16:creationId xmlns:a16="http://schemas.microsoft.com/office/drawing/2014/main" id="{2C1B986B-1945-4486-BB75-6D067E22FDB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8775" y="527050"/>
            <a:ext cx="3505200" cy="26289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3" name="Rectangle 5">
            <a:extLst>
              <a:ext uri="{FF2B5EF4-FFF2-40B4-BE49-F238E27FC236}">
                <a16:creationId xmlns:a16="http://schemas.microsoft.com/office/drawing/2014/main" id="{B2F4E497-C724-48B9-BC59-F40DCA2AECB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0275" y="3330575"/>
            <a:ext cx="7435850" cy="315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92" tIns="46146" rIns="92292" bIns="461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294" name="Rectangle 6">
            <a:extLst>
              <a:ext uri="{FF2B5EF4-FFF2-40B4-BE49-F238E27FC236}">
                <a16:creationId xmlns:a16="http://schemas.microsoft.com/office/drawing/2014/main" id="{6DA15B30-03C5-480F-A8A7-3E40372B85F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57975"/>
            <a:ext cx="4027488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92" tIns="46146" rIns="92292" bIns="46146" numCol="1" anchor="b" anchorCtr="0" compatLnSpc="1">
            <a:prstTxWarp prst="textNoShape">
              <a:avLst/>
            </a:prstTxWarp>
          </a:bodyPr>
          <a:lstStyle>
            <a:lvl1pPr defTabSz="923828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en-US"/>
              <a:t>Template-WSU Hrz 201.ppt</a:t>
            </a:r>
          </a:p>
        </p:txBody>
      </p:sp>
      <p:sp>
        <p:nvSpPr>
          <p:cNvPr id="12295" name="Rectangle 7">
            <a:extLst>
              <a:ext uri="{FF2B5EF4-FFF2-40B4-BE49-F238E27FC236}">
                <a16:creationId xmlns:a16="http://schemas.microsoft.com/office/drawing/2014/main" id="{B2B002FF-5000-48E9-8693-280157D82CA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5738" y="6657975"/>
            <a:ext cx="4029075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92" tIns="46146" rIns="92292" bIns="46146" numCol="1" anchor="b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sz="1200" smtClean="0"/>
            </a:lvl1pPr>
          </a:lstStyle>
          <a:p>
            <a:pPr>
              <a:defRPr/>
            </a:pPr>
            <a:fld id="{FC8BE2DA-6E7E-4D7D-BD07-081B0132DF0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10BD5D-AD26-4564-B421-8592E5857D8E}"/>
              </a:ext>
            </a:extLst>
          </p:cNvPr>
          <p:cNvSpPr/>
          <p:nvPr userDrawn="1"/>
        </p:nvSpPr>
        <p:spPr bwMode="gray">
          <a:xfrm flipH="1">
            <a:off x="-17463" y="0"/>
            <a:ext cx="501651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tx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5" name="Picture 11">
            <a:extLst>
              <a:ext uri="{FF2B5EF4-FFF2-40B4-BE49-F238E27FC236}">
                <a16:creationId xmlns:a16="http://schemas.microsoft.com/office/drawing/2014/main" id="{A99989E7-BCEC-4ED7-AA49-3CB5C83A55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79375"/>
            <a:ext cx="9161463" cy="611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0D20D4-BCDE-4A68-8900-5DD4DD6D3DEF}"/>
              </a:ext>
            </a:extLst>
          </p:cNvPr>
          <p:cNvSpPr/>
          <p:nvPr userDrawn="1"/>
        </p:nvSpPr>
        <p:spPr bwMode="gray">
          <a:xfrm flipH="1">
            <a:off x="-17463" y="79375"/>
            <a:ext cx="501651" cy="61118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50000"/>
                </a:schemeClr>
              </a:gs>
              <a:gs pos="100000">
                <a:schemeClr val="bg2">
                  <a:alpha val="2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55F1E2-338C-4F8F-950F-882ACF604CB1}"/>
              </a:ext>
            </a:extLst>
          </p:cNvPr>
          <p:cNvSpPr/>
          <p:nvPr userDrawn="1"/>
        </p:nvSpPr>
        <p:spPr bwMode="gray">
          <a:xfrm flipH="1">
            <a:off x="-17463" y="0"/>
            <a:ext cx="9161463" cy="79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ctrTitle"/>
          </p:nvPr>
        </p:nvSpPr>
        <p:spPr bwMode="invGray">
          <a:xfrm>
            <a:off x="484093" y="2392432"/>
            <a:ext cx="8659903" cy="424732"/>
          </a:xfrm>
        </p:spPr>
        <p:txBody>
          <a:bodyPr anchorCtr="0"/>
          <a:lstStyle>
            <a:lvl1pPr algn="ctr">
              <a:defRPr sz="2400">
                <a:solidFill>
                  <a:schemeClr val="bg2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ubTitle" idx="1"/>
          </p:nvPr>
        </p:nvSpPr>
        <p:spPr bwMode="invGray">
          <a:xfrm>
            <a:off x="484093" y="3025243"/>
            <a:ext cx="8659904" cy="430887"/>
          </a:xfrm>
        </p:spPr>
        <p:txBody>
          <a:bodyPr rIns="0" anchorCtr="0"/>
          <a:lstStyle>
            <a:lvl1pPr marL="0" indent="0" algn="ctr">
              <a:buFont typeface="Arial" pitchFamily="34" charset="0"/>
              <a:buNone/>
              <a:defRPr sz="2200" b="0">
                <a:solidFill>
                  <a:schemeClr val="accent1"/>
                </a:solidFill>
                <a:effectLst/>
                <a:latin typeface="Lucida Sans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0A6957AE-8D57-42FB-A43C-0775E3C3B19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84188" y="6381750"/>
            <a:ext cx="1550987" cy="476250"/>
          </a:xfr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BB7CA842-5FE9-4F17-8711-10015E44AA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2066925" y="6381750"/>
            <a:ext cx="6100763" cy="476250"/>
          </a:xfrm>
        </p:spPr>
        <p:txBody>
          <a:bodyPr anchorCtr="1"/>
          <a:lstStyle>
            <a:lvl1pPr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6468DD5F-9CE2-4259-B951-76E2284D4DD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8169275" y="6381750"/>
            <a:ext cx="974725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FB48F94-4C91-43B0-A796-6F2FB08DFF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594257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94C91D-DA5A-409B-AD1F-4FE1AC8FF3DD}"/>
              </a:ext>
            </a:extLst>
          </p:cNvPr>
          <p:cNvSpPr/>
          <p:nvPr userDrawn="1"/>
        </p:nvSpPr>
        <p:spPr bwMode="gray">
          <a:xfrm flipH="1">
            <a:off x="-17463" y="0"/>
            <a:ext cx="501651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tx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11">
            <a:extLst>
              <a:ext uri="{FF2B5EF4-FFF2-40B4-BE49-F238E27FC236}">
                <a16:creationId xmlns:a16="http://schemas.microsoft.com/office/drawing/2014/main" id="{16980219-D0F5-471B-941D-7576D28515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79375"/>
            <a:ext cx="9161463" cy="611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56F07E-0B55-4468-9714-37F5ABC8E936}"/>
              </a:ext>
            </a:extLst>
          </p:cNvPr>
          <p:cNvSpPr/>
          <p:nvPr userDrawn="1"/>
        </p:nvSpPr>
        <p:spPr bwMode="gray">
          <a:xfrm flipH="1">
            <a:off x="-17463" y="79375"/>
            <a:ext cx="501651" cy="61118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50000"/>
                </a:schemeClr>
              </a:gs>
              <a:gs pos="100000">
                <a:schemeClr val="bg2">
                  <a:alpha val="2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AFB031-D34C-4151-9E48-8397B3221137}"/>
              </a:ext>
            </a:extLst>
          </p:cNvPr>
          <p:cNvSpPr/>
          <p:nvPr userDrawn="1"/>
        </p:nvSpPr>
        <p:spPr bwMode="gray">
          <a:xfrm flipH="1">
            <a:off x="-17463" y="0"/>
            <a:ext cx="9161463" cy="79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ctrTitle"/>
          </p:nvPr>
        </p:nvSpPr>
        <p:spPr bwMode="invGray">
          <a:xfrm>
            <a:off x="484093" y="2392432"/>
            <a:ext cx="8659903" cy="424732"/>
          </a:xfrm>
        </p:spPr>
        <p:txBody>
          <a:bodyPr anchorCtr="0"/>
          <a:lstStyle>
            <a:lvl1pPr algn="ctr">
              <a:defRPr sz="2400">
                <a:solidFill>
                  <a:schemeClr val="bg2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ubTitle" idx="1"/>
          </p:nvPr>
        </p:nvSpPr>
        <p:spPr bwMode="invGray">
          <a:xfrm>
            <a:off x="484093" y="3025243"/>
            <a:ext cx="8659904" cy="430887"/>
          </a:xfrm>
        </p:spPr>
        <p:txBody>
          <a:bodyPr rIns="0" anchorCtr="0"/>
          <a:lstStyle>
            <a:lvl1pPr marL="0" indent="0" algn="ctr">
              <a:buFont typeface="Arial" pitchFamily="34" charset="0"/>
              <a:buNone/>
              <a:defRPr sz="2200" b="0">
                <a:solidFill>
                  <a:schemeClr val="accent1"/>
                </a:solidFill>
                <a:effectLst/>
                <a:latin typeface="Lucida Sans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A1A21F9-0BAE-4087-95C2-95005A688F6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84188" y="6381750"/>
            <a:ext cx="1550987" cy="476250"/>
          </a:xfr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1EE1E357-A546-4FE9-8B25-923D820CE0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2066925" y="6381750"/>
            <a:ext cx="6100763" cy="476250"/>
          </a:xfrm>
        </p:spPr>
        <p:txBody>
          <a:bodyPr anchorCtr="1"/>
          <a:lstStyle>
            <a:lvl1pPr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09E40C1C-B3FB-48FC-B59A-15A7409DF9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8169275" y="6381750"/>
            <a:ext cx="974725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B73C97B-0CE4-4BB2-9810-AB94EDFE5B2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372622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778" y="1513543"/>
            <a:ext cx="8652222" cy="424732"/>
          </a:xfrm>
        </p:spPr>
        <p:txBody>
          <a:bodyPr/>
          <a:lstStyle>
            <a:lvl1pPr>
              <a:defRPr sz="2400">
                <a:latin typeface="Lucida Sans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1689" y="2287148"/>
            <a:ext cx="7772400" cy="1688667"/>
          </a:xfrm>
        </p:spPr>
        <p:txBody>
          <a:bodyPr lIns="457200" rIns="457200"/>
          <a:lstStyle>
            <a:lvl1pPr marL="344488" indent="-179388">
              <a:spcBef>
                <a:spcPts val="1200"/>
              </a:spcBef>
              <a:buSzPct val="100000"/>
              <a:buFont typeface="Arial" pitchFamily="34" charset="0"/>
              <a:buChar char="•"/>
              <a:defRPr sz="2200" b="0"/>
            </a:lvl1pPr>
            <a:lvl2pPr marL="509588" indent="-165100">
              <a:spcBef>
                <a:spcPts val="400"/>
              </a:spcBef>
              <a:buSzPct val="75000"/>
              <a:buFont typeface="Lucida Sans" panose="020B0602030504020204" pitchFamily="34" charset="0"/>
              <a:buChar char="–"/>
              <a:defRPr sz="2000"/>
            </a:lvl2pPr>
            <a:lvl3pPr marL="795337" indent="-219456">
              <a:spcBef>
                <a:spcPts val="400"/>
              </a:spcBef>
              <a:buSzPct val="100000"/>
              <a:buFont typeface="Arial" panose="020B0604020202020204" pitchFamily="34" charset="0"/>
              <a:buChar char="•"/>
              <a:defRPr sz="1800"/>
            </a:lvl3pPr>
            <a:lvl4pPr marL="914400" indent="-165100">
              <a:spcBef>
                <a:spcPts val="400"/>
              </a:spcBef>
              <a:buSzPct val="100000"/>
              <a:buFont typeface="Lucida Sans" panose="020B0602030504020204" pitchFamily="34" charset="0"/>
              <a:buChar char="–"/>
              <a:defRPr sz="1600"/>
            </a:lvl4pPr>
            <a:lvl5pPr marL="1079500" indent="-165100">
              <a:spcBef>
                <a:spcPts val="400"/>
              </a:spcBef>
              <a:buSzPct val="100000"/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95C366E-8B74-4EC9-9195-A6F5424B84EA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A2F4D30-9100-4F22-99F8-745CE21BB142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B1FE4B2-2575-4229-A95F-BE1D8CEB2FCE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6520B8-7ED4-403F-A10E-73607799D9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495253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91778" y="998506"/>
            <a:ext cx="8652222" cy="461665"/>
          </a:xfrm>
        </p:spPr>
        <p:txBody>
          <a:bodyPr/>
          <a:lstStyle>
            <a:lvl1pPr algn="ctr">
              <a:lnSpc>
                <a:spcPct val="100000"/>
              </a:lnSpc>
              <a:defRPr sz="2400">
                <a:solidFill>
                  <a:schemeClr val="bg2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91778" y="1496679"/>
            <a:ext cx="8652222" cy="430887"/>
          </a:xfrm>
        </p:spPr>
        <p:txBody>
          <a:bodyPr rIns="0"/>
          <a:lstStyle>
            <a:lvl1pPr marL="0" indent="0" algn="ctr">
              <a:buFontTx/>
              <a:buNone/>
              <a:defRPr sz="2200" b="0">
                <a:solidFill>
                  <a:schemeClr val="accent1"/>
                </a:solidFill>
                <a:effectLst/>
                <a:latin typeface="Lucida Sans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04FEF81-4E93-43B2-BCAC-C5BC6C861069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A8DAD55-8399-4396-AF28-98F84A675018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5A69875-9585-4C9B-8427-46A63E4B8E0F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BC43F3-61C4-4A05-B4D8-DF8484E38E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6682245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94" y="1528389"/>
            <a:ext cx="8659907" cy="4801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5575" y="2275788"/>
            <a:ext cx="4002321" cy="2062103"/>
          </a:xfrm>
        </p:spPr>
        <p:txBody>
          <a:bodyPr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20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8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8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6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0295" y="2275788"/>
            <a:ext cx="3969948" cy="2062103"/>
          </a:xfrm>
        </p:spPr>
        <p:txBody>
          <a:bodyPr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20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8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8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6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FC2662-7C87-434D-B75A-047F4BA9F75E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5894FD-0969-4A7B-A1D3-AE2484A8F3F2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910708-F525-4B9B-A1C9-35442936314A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633604-33BB-4C22-86F8-FA76F79BC37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5781006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03081"/>
            <a:ext cx="8686800" cy="48013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22" y="2166763"/>
            <a:ext cx="4040188" cy="36933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7721" y="2621484"/>
            <a:ext cx="4040188" cy="1338828"/>
          </a:xfrm>
        </p:spPr>
        <p:txBody>
          <a:bodyPr/>
          <a:lstStyle>
            <a:lvl1pPr>
              <a:defRPr lang="en-US" sz="18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>
              <a:defRPr lang="en-US" sz="14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defRPr lang="en-US" sz="14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75547" y="2166763"/>
            <a:ext cx="4041775" cy="36933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75546" y="2621484"/>
            <a:ext cx="4041775" cy="1338828"/>
          </a:xfrm>
        </p:spPr>
        <p:txBody>
          <a:bodyPr/>
          <a:lstStyle>
            <a:lvl1pPr>
              <a:defRPr lang="en-US" sz="18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>
              <a:defRPr lang="en-US" sz="14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defRPr lang="en-US" sz="14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D81B18C-9D57-444B-AE0B-463EF8C1BB69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D8A5E0B-6453-4784-8BA4-AE6A57B3F1C3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15CE885-0816-4677-9CC8-B6579B71AFE4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AAF40E-DC39-499E-9E7A-F0F9816AF1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332046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726" y="2081092"/>
            <a:ext cx="8675274" cy="4801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1B9F6933-0332-4322-845E-5B2E2C64812A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99348B8-2AB7-4479-9A4B-B215D6C25DBF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5074C5F-8DAE-4459-A329-680C48216DA6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918BF5-C92D-4CB5-93FA-8B970F6D9C4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2318566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A0B128E-7C48-46D8-82D3-45D792F54746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A0D1E27-54C7-4E98-BD3F-61049AA074BC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68E5CDD-A642-4312-82F0-D938930CDF25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7D6490-5517-4833-A1B0-AAB9D82F6E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7964254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370318"/>
            <a:ext cx="3008313" cy="646331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370319"/>
            <a:ext cx="5111751" cy="1851276"/>
          </a:xfrm>
        </p:spPr>
        <p:txBody>
          <a:bodyPr/>
          <a:lstStyle>
            <a:lvl1pPr marL="165100" indent="-165100">
              <a:buSzPct val="125000"/>
              <a:buFont typeface="Arial" pitchFamily="34" charset="0"/>
              <a:buChar char="•"/>
              <a:defRPr lang="en-US" sz="24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 marL="457200" indent="-165100" defTabSz="914400">
              <a:buSzPct val="125000"/>
              <a:buFont typeface="Arial" pitchFamily="34" charset="0"/>
              <a:buChar char="•"/>
              <a:defRPr lang="en-US" sz="22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buSzPct val="125000"/>
              <a:buFont typeface="Arial" pitchFamily="34" charset="0"/>
              <a:buChar char="•"/>
              <a:defRPr lang="en-US" sz="22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 marL="974725" indent="-180975">
              <a:buSzPct val="125000"/>
              <a:buFont typeface="Arial" pitchFamily="34" charset="0"/>
              <a:buChar char="•"/>
              <a:defRPr lang="en-US" sz="20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buSzPct val="125000"/>
              <a:buFont typeface="Arial" pitchFamily="34" charset="0"/>
              <a:buChar char="•"/>
              <a:defRPr lang="en-US" sz="20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532368"/>
            <a:ext cx="3008313" cy="30777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C487FF-07E3-43E0-B432-92E4926F8CF6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8A59F1-89DC-4CC3-9314-8C316F2DCB98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9AD6C8-82B2-4FD6-B126-E5F5F3B140E5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4D259D-38F3-4A98-9D52-16473C3F7FF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7712233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423007"/>
            <a:ext cx="5486400" cy="369332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93220"/>
            <a:ext cx="5486400" cy="5847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866801"/>
            <a:ext cx="5486400" cy="30777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BD8DDC-AC7B-46E7-A23C-2207DE55EF4A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607451-0062-4594-B683-D377C7C019FB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66AA3F-3E7A-4032-ADB7-5F0B750A65DB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80DEFE-EB4E-4179-AC6A-DDDF9ADBC44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296881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3A3239B2-C855-4EF4-AAD1-F25BCA8D561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11">
            <a:extLst>
              <a:ext uri="{FF2B5EF4-FFF2-40B4-BE49-F238E27FC236}">
                <a16:creationId xmlns:a16="http://schemas.microsoft.com/office/drawing/2014/main" id="{511343B0-EA0A-41CC-9AC2-26454108769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12">
            <a:extLst>
              <a:ext uri="{FF2B5EF4-FFF2-40B4-BE49-F238E27FC236}">
                <a16:creationId xmlns:a16="http://schemas.microsoft.com/office/drawing/2014/main" id="{1AB60232-55CA-42B1-B39C-0B37F8DD6C5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73F9C39-C954-4B70-8A7B-AB634C3AF44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4118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778" y="1513543"/>
            <a:ext cx="8652222" cy="424732"/>
          </a:xfrm>
        </p:spPr>
        <p:txBody>
          <a:bodyPr/>
          <a:lstStyle>
            <a:lvl1pPr>
              <a:defRPr sz="2400">
                <a:latin typeface="Lucida Sans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1689" y="2287148"/>
            <a:ext cx="7772400" cy="1688667"/>
          </a:xfrm>
        </p:spPr>
        <p:txBody>
          <a:bodyPr lIns="457200" rIns="457200"/>
          <a:lstStyle>
            <a:lvl1pPr marL="344488" indent="-179388">
              <a:spcBef>
                <a:spcPts val="1200"/>
              </a:spcBef>
              <a:buSzPct val="100000"/>
              <a:buFont typeface="Arial" pitchFamily="34" charset="0"/>
              <a:buChar char="•"/>
              <a:defRPr sz="2200" b="0"/>
            </a:lvl1pPr>
            <a:lvl2pPr marL="509588" indent="-165100">
              <a:spcBef>
                <a:spcPts val="400"/>
              </a:spcBef>
              <a:buSzPct val="75000"/>
              <a:buFont typeface="Lucida Sans" panose="020B0602030504020204" pitchFamily="34" charset="0"/>
              <a:buChar char="–"/>
              <a:defRPr sz="2000"/>
            </a:lvl2pPr>
            <a:lvl3pPr marL="795337" indent="-219456">
              <a:spcBef>
                <a:spcPts val="400"/>
              </a:spcBef>
              <a:buSzPct val="100000"/>
              <a:buFont typeface="Arial" panose="020B0604020202020204" pitchFamily="34" charset="0"/>
              <a:buChar char="•"/>
              <a:defRPr sz="1800"/>
            </a:lvl3pPr>
            <a:lvl4pPr marL="914400" indent="-165100">
              <a:spcBef>
                <a:spcPts val="400"/>
              </a:spcBef>
              <a:buSzPct val="100000"/>
              <a:buFont typeface="Lucida Sans" panose="020B0602030504020204" pitchFamily="34" charset="0"/>
              <a:buChar char="–"/>
              <a:defRPr sz="1600"/>
            </a:lvl4pPr>
            <a:lvl5pPr marL="1079500" indent="-165100">
              <a:spcBef>
                <a:spcPts val="400"/>
              </a:spcBef>
              <a:buSzPct val="100000"/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514991E-F95F-475A-A09E-9B875D10255C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1E2E674-946A-4E4C-81CD-4346A63FFEFA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51888B4-7118-47AC-80FA-74BC3D92A415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68F319-A390-44BC-B2DB-5B5AF2B0674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8615173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D43FF743-9F4E-4B6B-B344-512E1F4C0BE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11">
            <a:extLst>
              <a:ext uri="{FF2B5EF4-FFF2-40B4-BE49-F238E27FC236}">
                <a16:creationId xmlns:a16="http://schemas.microsoft.com/office/drawing/2014/main" id="{634A52EC-FF4D-4211-B6C4-49B2313DEB0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12">
            <a:extLst>
              <a:ext uri="{FF2B5EF4-FFF2-40B4-BE49-F238E27FC236}">
                <a16:creationId xmlns:a16="http://schemas.microsoft.com/office/drawing/2014/main" id="{B1EFE4D8-DA30-4493-ADD1-2C497436F9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75DC88D-A485-4EE0-BB09-82EE1C4AB52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81158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5D7134F-F1FD-4EAF-8A1F-4A5E6C3FCE3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A23A31E1-BE93-4AA7-B45E-9F855E98296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4416E212-E692-4F0C-9B7E-799EF846E7D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101F6CB-0C06-4FCF-93F5-DDCC673CFBC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3825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3273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203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3820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874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984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133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6001917" y="65315"/>
            <a:ext cx="3086100" cy="36512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lIns="68580" tIns="34290" rIns="68580" bIns="3429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/>
              <a:t>Computational Methods for Electric Power Systems</a:t>
            </a:r>
          </a:p>
          <a:p>
            <a:r>
              <a:rPr lang="en-US" sz="900" dirty="0"/>
              <a:t>M. L. Crow, 2015</a:t>
            </a:r>
          </a:p>
        </p:txBody>
      </p:sp>
    </p:spTree>
    <p:extLst>
      <p:ext uri="{BB962C8B-B14F-4D97-AF65-F5344CB8AC3E}">
        <p14:creationId xmlns:p14="http://schemas.microsoft.com/office/powerpoint/2010/main" val="16010309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85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91778" y="998506"/>
            <a:ext cx="8652222" cy="461665"/>
          </a:xfrm>
        </p:spPr>
        <p:txBody>
          <a:bodyPr/>
          <a:lstStyle>
            <a:lvl1pPr algn="ctr">
              <a:lnSpc>
                <a:spcPct val="100000"/>
              </a:lnSpc>
              <a:defRPr sz="2400">
                <a:solidFill>
                  <a:schemeClr val="bg2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91778" y="1496679"/>
            <a:ext cx="8652222" cy="430887"/>
          </a:xfrm>
        </p:spPr>
        <p:txBody>
          <a:bodyPr rIns="0"/>
          <a:lstStyle>
            <a:lvl1pPr marL="0" indent="0" algn="ctr">
              <a:buFontTx/>
              <a:buNone/>
              <a:defRPr sz="2200" b="0">
                <a:solidFill>
                  <a:schemeClr val="accent1"/>
                </a:solidFill>
                <a:effectLst/>
                <a:latin typeface="Lucida Sans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8315AC2-1F26-4E35-A04F-3F66D5BD9229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50F5D4A-DED9-4403-B7BD-4B60812E93D6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83A97FF-0EAE-456C-B08E-42F3E87B2529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C57D72-E8DD-4733-AF7F-A07AF963D8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8037216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361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788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689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94" y="1528389"/>
            <a:ext cx="8659907" cy="4801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5575" y="2275788"/>
            <a:ext cx="4002321" cy="2062103"/>
          </a:xfrm>
        </p:spPr>
        <p:txBody>
          <a:bodyPr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20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8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8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6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0295" y="2275788"/>
            <a:ext cx="3969948" cy="2062103"/>
          </a:xfrm>
        </p:spPr>
        <p:txBody>
          <a:bodyPr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20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8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8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25000"/>
              <a:buFont typeface="Arial" pitchFamily="34" charset="0"/>
              <a:buChar char="•"/>
              <a:defRPr lang="en-US" sz="16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6F6012-0BDD-462D-803C-0D71BB6A04FE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027094-8D3B-4EEC-A496-A43472A08256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807666-4693-497F-82F7-D64326561285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5696B4-21EB-45B0-A733-D1C4505EA6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934105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03081"/>
            <a:ext cx="8686800" cy="48013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22" y="2166763"/>
            <a:ext cx="4040188" cy="36933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7721" y="2621484"/>
            <a:ext cx="4040188" cy="1338828"/>
          </a:xfrm>
        </p:spPr>
        <p:txBody>
          <a:bodyPr/>
          <a:lstStyle>
            <a:lvl1pPr>
              <a:defRPr lang="en-US" sz="18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>
              <a:defRPr lang="en-US" sz="14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defRPr lang="en-US" sz="14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75547" y="2166763"/>
            <a:ext cx="4041775" cy="36933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75546" y="2621484"/>
            <a:ext cx="4041775" cy="1338828"/>
          </a:xfrm>
        </p:spPr>
        <p:txBody>
          <a:bodyPr/>
          <a:lstStyle>
            <a:lvl1pPr>
              <a:defRPr lang="en-US" sz="18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defRPr lang="en-US" sz="16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>
              <a:defRPr lang="en-US" sz="14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defRPr lang="en-US" sz="14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3D784D8-6CBD-4A7B-9BA2-13623F60CCFB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03D73651-8994-43BE-A8D1-F6EC47DB7307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3BB5BD8-CB7C-4B6E-8936-388499F215C3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BB4BE5-B69F-44A3-92E9-BA3B7D7AFCD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858233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726" y="2081092"/>
            <a:ext cx="8675274" cy="4801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254AE36-1445-4332-83AC-39FDD4E225BA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E448EA4-704D-4B9A-81F4-84B1361778C4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68DC1AB-CBB4-4172-B7D7-E3B83B982B02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732CC9-51FA-4D82-A7F8-B2E68B3BBB8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993068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3831FB8-5AE7-4C1E-AFF8-344E90AA06E6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6C41D1C-5A07-407A-8EBD-18C8BA3F4264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3280564-9F54-472F-846A-0CC05B4C7D1E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911120-185D-43A4-951D-47DFF2D17F0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120895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370318"/>
            <a:ext cx="3008313" cy="646331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370319"/>
            <a:ext cx="5111751" cy="1851276"/>
          </a:xfrm>
        </p:spPr>
        <p:txBody>
          <a:bodyPr/>
          <a:lstStyle>
            <a:lvl1pPr marL="165100" indent="-165100">
              <a:buSzPct val="125000"/>
              <a:buFont typeface="Arial" pitchFamily="34" charset="0"/>
              <a:buChar char="•"/>
              <a:defRPr lang="en-US" sz="2400" b="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1pPr>
            <a:lvl2pPr marL="457200" indent="-165100" defTabSz="914400">
              <a:buSzPct val="125000"/>
              <a:buFont typeface="Arial" pitchFamily="34" charset="0"/>
              <a:buChar char="•"/>
              <a:defRPr lang="en-US" sz="22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2pPr>
            <a:lvl3pPr>
              <a:buSzPct val="125000"/>
              <a:buFont typeface="Arial" pitchFamily="34" charset="0"/>
              <a:buChar char="•"/>
              <a:defRPr lang="en-US" sz="22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3pPr>
            <a:lvl4pPr marL="974725" indent="-180975">
              <a:buSzPct val="125000"/>
              <a:buFont typeface="Arial" pitchFamily="34" charset="0"/>
              <a:buChar char="•"/>
              <a:defRPr lang="en-US" sz="2000" dirty="0" smtClean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4pPr>
            <a:lvl5pPr>
              <a:buSzPct val="125000"/>
              <a:buFont typeface="Arial" pitchFamily="34" charset="0"/>
              <a:buChar char="•"/>
              <a:defRPr lang="en-US" sz="2000" dirty="0">
                <a:solidFill>
                  <a:schemeClr val="bg2"/>
                </a:solidFill>
                <a:latin typeface="Lucida Sans" pitchFamily="34" charset="0"/>
                <a:ea typeface="+mn-ea"/>
                <a:cs typeface="+mn-cs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532368"/>
            <a:ext cx="3008313" cy="30777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485136-9A66-431D-AA94-335CC3699161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B47736-A133-4843-BC34-E8EC98CCF665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292308-3C39-489F-9200-F104A2B86C77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64CE28-AE0F-4633-88B3-03AEBC24782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2070546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423007"/>
            <a:ext cx="5486400" cy="369332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93220"/>
            <a:ext cx="5486400" cy="5847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866801"/>
            <a:ext cx="5486400" cy="30777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D994D9-22AB-420C-843C-26B7FC1CB067}"/>
              </a:ext>
            </a:extLst>
          </p:cNvPr>
          <p:cNvSpPr>
            <a:spLocks noGrp="1" noChangeArrowheads="1"/>
          </p:cNvSpPr>
          <p:nvPr userDrawn="1"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489961-4372-47C6-8CED-3B494CF4F787}"/>
              </a:ext>
            </a:extLst>
          </p:cNvPr>
          <p:cNvSpPr>
            <a:spLocks noGrp="1" noChangeArrowheads="1"/>
          </p:cNvSpPr>
          <p:nvPr userDrawn="1"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ECADE0-F888-49E8-8908-A7DBE9DCB4D4}"/>
              </a:ext>
            </a:extLst>
          </p:cNvPr>
          <p:cNvSpPr>
            <a:spLocks noGrp="1" noChangeArrowheads="1"/>
          </p:cNvSpPr>
          <p:nvPr userDrawn="1"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A48137-1767-48DA-BCFE-269B1E5F62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4486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1">
          <a:gsLst>
            <a:gs pos="0">
              <a:schemeClr val="tx1"/>
            </a:gs>
            <a:gs pos="100000">
              <a:srgbClr val="EAEAE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0F7E314-0946-4123-AED7-D616B46CFB85}"/>
              </a:ext>
            </a:extLst>
          </p:cNvPr>
          <p:cNvSpPr/>
          <p:nvPr userDrawn="1"/>
        </p:nvSpPr>
        <p:spPr bwMode="gray">
          <a:xfrm flipH="1">
            <a:off x="0" y="0"/>
            <a:ext cx="484188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tx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2F0FCE-37A6-4046-87CC-582FD160FE29}"/>
              </a:ext>
            </a:extLst>
          </p:cNvPr>
          <p:cNvSpPr/>
          <p:nvPr userDrawn="1"/>
        </p:nvSpPr>
        <p:spPr bwMode="gray">
          <a:xfrm flipH="1">
            <a:off x="0" y="79375"/>
            <a:ext cx="9144000" cy="6111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149C1F-C9EE-4D6E-BE95-C3B1EEE45644}"/>
              </a:ext>
            </a:extLst>
          </p:cNvPr>
          <p:cNvSpPr/>
          <p:nvPr userDrawn="1"/>
        </p:nvSpPr>
        <p:spPr bwMode="gray">
          <a:xfrm flipH="1">
            <a:off x="-17463" y="79375"/>
            <a:ext cx="501651" cy="61118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50000"/>
                </a:schemeClr>
              </a:gs>
              <a:gs pos="100000">
                <a:schemeClr val="bg2">
                  <a:alpha val="2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F8BDC6B-E16A-4501-8CBD-875A7266C948}"/>
              </a:ext>
            </a:extLst>
          </p:cNvPr>
          <p:cNvSpPr/>
          <p:nvPr userDrawn="1"/>
        </p:nvSpPr>
        <p:spPr bwMode="gray">
          <a:xfrm flipH="1">
            <a:off x="-17463" y="0"/>
            <a:ext cx="9161463" cy="79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30" name="Rectangle 3">
            <a:extLst>
              <a:ext uri="{FF2B5EF4-FFF2-40B4-BE49-F238E27FC236}">
                <a16:creationId xmlns:a16="http://schemas.microsoft.com/office/drawing/2014/main" id="{7907499D-2301-4045-ABFE-F5AF57ADD6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black">
          <a:xfrm>
            <a:off x="1157288" y="2298700"/>
            <a:ext cx="7315200" cy="175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1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1" name="Rectangle 2">
            <a:extLst>
              <a:ext uri="{FF2B5EF4-FFF2-40B4-BE49-F238E27FC236}">
                <a16:creationId xmlns:a16="http://schemas.microsoft.com/office/drawing/2014/main" id="{C1695D0F-AAFF-468B-A00C-4B475CEDC7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black">
          <a:xfrm>
            <a:off x="484188" y="1512888"/>
            <a:ext cx="8659812" cy="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0" tIns="45720" rIns="457200" bIns="45720" numCol="1" anchor="b" anchorCtr="1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514A1AE-0957-4C4A-ACFD-E35617035383}"/>
              </a:ext>
            </a:extLst>
          </p:cNvPr>
          <p:cNvSpPr>
            <a:spLocks noGrp="1" noChangeArrowheads="1"/>
          </p:cNvSpPr>
          <p:nvPr userDrawn="1">
            <p:ph type="dt" sz="half" idx="2"/>
          </p:nvPr>
        </p:nvSpPr>
        <p:spPr bwMode="black">
          <a:xfrm>
            <a:off x="484188" y="6438900"/>
            <a:ext cx="1252537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72F8936-3202-413E-B05C-F90ECB9FD07B}"/>
              </a:ext>
            </a:extLst>
          </p:cNvPr>
          <p:cNvSpPr>
            <a:spLocks noGrp="1" noChangeArrowheads="1"/>
          </p:cNvSpPr>
          <p:nvPr userDrawn="1">
            <p:ph type="ftr" sz="quarter" idx="3"/>
          </p:nvPr>
        </p:nvSpPr>
        <p:spPr bwMode="black">
          <a:xfrm>
            <a:off x="1736725" y="6438900"/>
            <a:ext cx="61531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00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011A6091-39A2-4F7A-98E7-374A7CB30A4E}"/>
              </a:ext>
            </a:extLst>
          </p:cNvPr>
          <p:cNvSpPr>
            <a:spLocks noGrp="1" noChangeArrowheads="1"/>
          </p:cNvSpPr>
          <p:nvPr userDrawn="1">
            <p:ph type="sldNum" sz="quarter" idx="4"/>
          </p:nvPr>
        </p:nvSpPr>
        <p:spPr bwMode="black">
          <a:xfrm>
            <a:off x="7899400" y="6438900"/>
            <a:ext cx="1244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A7382F8D-E0F5-4677-A6D3-DC77679624D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361" r:id="rId1"/>
    <p:sldLayoutId id="2147484345" r:id="rId2"/>
    <p:sldLayoutId id="2147484346" r:id="rId3"/>
    <p:sldLayoutId id="2147484347" r:id="rId4"/>
    <p:sldLayoutId id="2147484348" r:id="rId5"/>
    <p:sldLayoutId id="2147484349" r:id="rId6"/>
    <p:sldLayoutId id="2147484350" r:id="rId7"/>
    <p:sldLayoutId id="2147484351" r:id="rId8"/>
    <p:sldLayoutId id="2147484352" r:id="rId9"/>
  </p:sldLayoutIdLst>
  <p:transition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</a:defRPr>
      </a:lvl9pPr>
    </p:titleStyle>
    <p:bodyStyle>
      <a:lvl1pPr marL="165100" indent="-165100" algn="l" rtl="0" eaLnBrk="0" fontAlgn="base" hangingPunct="0">
        <a:spcBef>
          <a:spcPct val="25000"/>
        </a:spcBef>
        <a:spcAft>
          <a:spcPct val="0"/>
        </a:spcAft>
        <a:buClr>
          <a:srgbClr val="C60C30"/>
        </a:buClr>
        <a:buSzPct val="100000"/>
        <a:buFont typeface="Arial" panose="020B0604020202020204" pitchFamily="34" charset="0"/>
        <a:buChar char="•"/>
        <a:defRPr lang="en-US" sz="2400" dirty="0">
          <a:solidFill>
            <a:schemeClr val="bg2"/>
          </a:solidFill>
          <a:latin typeface="Lucida Sans" pitchFamily="34" charset="0"/>
          <a:ea typeface="+mn-ea"/>
          <a:cs typeface="+mn-cs"/>
        </a:defRPr>
      </a:lvl1pPr>
      <a:lvl2pPr marL="344488" indent="-179388" algn="l" rtl="0" eaLnBrk="0" fontAlgn="base" hangingPunct="0">
        <a:lnSpc>
          <a:spcPct val="95000"/>
        </a:lnSpc>
        <a:spcBef>
          <a:spcPct val="10000"/>
        </a:spcBef>
        <a:spcAft>
          <a:spcPct val="0"/>
        </a:spcAft>
        <a:buClr>
          <a:srgbClr val="C60C30"/>
        </a:buClr>
        <a:buSzPct val="100000"/>
        <a:buFont typeface="Lucida Sans" panose="020B0602030504020204" pitchFamily="34" charset="0"/>
        <a:buChar char="–"/>
        <a:defRPr lang="en-US" sz="2200" dirty="0">
          <a:solidFill>
            <a:schemeClr val="bg2"/>
          </a:solidFill>
          <a:latin typeface="Lucida Sans" pitchFamily="34" charset="0"/>
          <a:ea typeface="+mn-ea"/>
          <a:cs typeface="+mn-cs"/>
        </a:defRPr>
      </a:lvl2pPr>
      <a:lvl3pPr marL="509588" indent="-165100" algn="l" rtl="0" eaLnBrk="0" fontAlgn="base" hangingPunct="0">
        <a:lnSpc>
          <a:spcPct val="95000"/>
        </a:lnSpc>
        <a:spcBef>
          <a:spcPct val="10000"/>
        </a:spcBef>
        <a:spcAft>
          <a:spcPct val="0"/>
        </a:spcAft>
        <a:buClr>
          <a:srgbClr val="C60C30"/>
        </a:buClr>
        <a:buSzPct val="100000"/>
        <a:buFont typeface="Arial" panose="020B0604020202020204" pitchFamily="34" charset="0"/>
        <a:buChar char="•"/>
        <a:defRPr lang="en-US" sz="2000" dirty="0">
          <a:solidFill>
            <a:schemeClr val="bg2"/>
          </a:solidFill>
          <a:latin typeface="Lucida Sans" pitchFamily="34" charset="0"/>
          <a:ea typeface="+mn-ea"/>
          <a:cs typeface="+mn-cs"/>
        </a:defRPr>
      </a:lvl3pPr>
      <a:lvl4pPr marL="688975" indent="-179388" algn="l" rtl="0" eaLnBrk="0" fontAlgn="base" hangingPunct="0">
        <a:lnSpc>
          <a:spcPct val="95000"/>
        </a:lnSpc>
        <a:spcBef>
          <a:spcPct val="10000"/>
        </a:spcBef>
        <a:spcAft>
          <a:spcPct val="0"/>
        </a:spcAft>
        <a:buClr>
          <a:srgbClr val="C60C30"/>
        </a:buClr>
        <a:buSzPct val="100000"/>
        <a:buFont typeface="Lucida Sans" panose="020B0602030504020204" pitchFamily="34" charset="0"/>
        <a:buChar char="–"/>
        <a:defRPr lang="en-US" dirty="0">
          <a:solidFill>
            <a:schemeClr val="bg2"/>
          </a:solidFill>
          <a:latin typeface="Lucida Sans" pitchFamily="34" charset="0"/>
          <a:ea typeface="+mn-ea"/>
          <a:cs typeface="+mn-cs"/>
        </a:defRPr>
      </a:lvl4pPr>
      <a:lvl5pPr marL="854075" indent="-165100" algn="l" rtl="0" eaLnBrk="0" fontAlgn="base" hangingPunct="0">
        <a:lnSpc>
          <a:spcPct val="95000"/>
        </a:lnSpc>
        <a:spcBef>
          <a:spcPct val="10000"/>
        </a:spcBef>
        <a:spcAft>
          <a:spcPct val="0"/>
        </a:spcAft>
        <a:buClr>
          <a:srgbClr val="C60C30"/>
        </a:buClr>
        <a:buSzPct val="100000"/>
        <a:buFont typeface="Arial" panose="020B0604020202020204" pitchFamily="34" charset="0"/>
        <a:buChar char="•"/>
        <a:defRPr lang="en-US" sz="1600" dirty="0">
          <a:solidFill>
            <a:schemeClr val="bg2"/>
          </a:solidFill>
          <a:latin typeface="Lucida Sans" pitchFamily="34" charset="0"/>
          <a:ea typeface="+mn-ea"/>
          <a:cs typeface="+mn-cs"/>
        </a:defRPr>
      </a:lvl5pPr>
      <a:lvl6pPr marL="1141413" indent="222250" algn="l" rtl="0" fontAlgn="base">
        <a:lnSpc>
          <a:spcPct val="95000"/>
        </a:lnSpc>
        <a:spcBef>
          <a:spcPct val="1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6pPr>
      <a:lvl7pPr marL="1598613" indent="222250" algn="l" rtl="0" fontAlgn="base">
        <a:lnSpc>
          <a:spcPct val="95000"/>
        </a:lnSpc>
        <a:spcBef>
          <a:spcPct val="1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7pPr>
      <a:lvl8pPr marL="2055813" indent="222250" algn="l" rtl="0" fontAlgn="base">
        <a:lnSpc>
          <a:spcPct val="95000"/>
        </a:lnSpc>
        <a:spcBef>
          <a:spcPct val="1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8pPr>
      <a:lvl9pPr marL="2513013" indent="222250" algn="l" rtl="0" fontAlgn="base">
        <a:lnSpc>
          <a:spcPct val="95000"/>
        </a:lnSpc>
        <a:spcBef>
          <a:spcPct val="1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1">
          <a:gsLst>
            <a:gs pos="0">
              <a:srgbClr val="EAEAEA"/>
            </a:gs>
            <a:gs pos="100000">
              <a:schemeClr val="tx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C033F5C-4EF6-4C8D-84B5-990EF98F7C28}"/>
              </a:ext>
            </a:extLst>
          </p:cNvPr>
          <p:cNvSpPr/>
          <p:nvPr userDrawn="1"/>
        </p:nvSpPr>
        <p:spPr bwMode="gray">
          <a:xfrm flipH="1">
            <a:off x="0" y="0"/>
            <a:ext cx="484188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tx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4F8ACFE-9D84-416F-86CD-9E7B30EACD81}"/>
              </a:ext>
            </a:extLst>
          </p:cNvPr>
          <p:cNvSpPr/>
          <p:nvPr userDrawn="1"/>
        </p:nvSpPr>
        <p:spPr bwMode="gray">
          <a:xfrm flipH="1">
            <a:off x="0" y="79375"/>
            <a:ext cx="9144000" cy="6111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7E29A62-E261-4A12-8E39-F174F39CE61B}"/>
              </a:ext>
            </a:extLst>
          </p:cNvPr>
          <p:cNvSpPr/>
          <p:nvPr userDrawn="1"/>
        </p:nvSpPr>
        <p:spPr bwMode="gray">
          <a:xfrm flipH="1">
            <a:off x="-17463" y="79375"/>
            <a:ext cx="501651" cy="61118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50000"/>
                </a:schemeClr>
              </a:gs>
              <a:gs pos="100000">
                <a:schemeClr val="bg2">
                  <a:alpha val="2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C378DE6-72AB-4CF5-883D-2275DDBE9D74}"/>
              </a:ext>
            </a:extLst>
          </p:cNvPr>
          <p:cNvSpPr/>
          <p:nvPr userDrawn="1"/>
        </p:nvSpPr>
        <p:spPr bwMode="gray">
          <a:xfrm flipH="1">
            <a:off x="-17463" y="0"/>
            <a:ext cx="9161463" cy="79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54" name="Rectangle 3">
            <a:extLst>
              <a:ext uri="{FF2B5EF4-FFF2-40B4-BE49-F238E27FC236}">
                <a16:creationId xmlns:a16="http://schemas.microsoft.com/office/drawing/2014/main" id="{75E0FFC8-C3E1-44F2-A8A9-34CECBDA1C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black">
          <a:xfrm>
            <a:off x="1157288" y="2298700"/>
            <a:ext cx="7315200" cy="175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1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055" name="Rectangle 2">
            <a:extLst>
              <a:ext uri="{FF2B5EF4-FFF2-40B4-BE49-F238E27FC236}">
                <a16:creationId xmlns:a16="http://schemas.microsoft.com/office/drawing/2014/main" id="{B1A919C0-BDEF-4983-B446-FC345BD47F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black">
          <a:xfrm>
            <a:off x="484188" y="1512888"/>
            <a:ext cx="8659812" cy="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57200" tIns="45720" rIns="457200" bIns="45720" numCol="1" anchor="b" anchorCtr="1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55085A5B-70E8-4050-987B-3F4530C330BA}"/>
              </a:ext>
            </a:extLst>
          </p:cNvPr>
          <p:cNvSpPr>
            <a:spLocks noGrp="1" noChangeArrowheads="1"/>
          </p:cNvSpPr>
          <p:nvPr userDrawn="1">
            <p:ph type="dt" sz="half" idx="2"/>
          </p:nvPr>
        </p:nvSpPr>
        <p:spPr bwMode="black">
          <a:xfrm>
            <a:off x="484188" y="6438900"/>
            <a:ext cx="1252537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0861017-9CF4-431B-AB39-9E7EE62A0A59}"/>
              </a:ext>
            </a:extLst>
          </p:cNvPr>
          <p:cNvSpPr>
            <a:spLocks noGrp="1" noChangeArrowheads="1"/>
          </p:cNvSpPr>
          <p:nvPr userDrawn="1">
            <p:ph type="ftr" sz="quarter" idx="3"/>
          </p:nvPr>
        </p:nvSpPr>
        <p:spPr bwMode="black">
          <a:xfrm>
            <a:off x="1736725" y="6438900"/>
            <a:ext cx="615315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00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C3CD44B8-0326-4373-A56E-1FC5A4D345E8}"/>
              </a:ext>
            </a:extLst>
          </p:cNvPr>
          <p:cNvSpPr>
            <a:spLocks noGrp="1" noChangeArrowheads="1"/>
          </p:cNvSpPr>
          <p:nvPr userDrawn="1">
            <p:ph type="sldNum" sz="quarter" idx="4"/>
          </p:nvPr>
        </p:nvSpPr>
        <p:spPr bwMode="black">
          <a:xfrm>
            <a:off x="7899400" y="6438900"/>
            <a:ext cx="1244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0D5ADE21-6135-4DF2-A4DF-CDBDF32402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362" r:id="rId1"/>
    <p:sldLayoutId id="2147484353" r:id="rId2"/>
    <p:sldLayoutId id="2147484354" r:id="rId3"/>
    <p:sldLayoutId id="2147484355" r:id="rId4"/>
    <p:sldLayoutId id="2147484356" r:id="rId5"/>
    <p:sldLayoutId id="2147484357" r:id="rId6"/>
    <p:sldLayoutId id="2147484358" r:id="rId7"/>
    <p:sldLayoutId id="2147484359" r:id="rId8"/>
    <p:sldLayoutId id="2147484360" r:id="rId9"/>
    <p:sldLayoutId id="2147484363" r:id="rId10"/>
    <p:sldLayoutId id="2147484364" r:id="rId11"/>
    <p:sldLayoutId id="2147484365" r:id="rId12"/>
  </p:sldLayoutIdLst>
  <p:transition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Lucida Sans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</a:defRPr>
      </a:lvl9pPr>
    </p:titleStyle>
    <p:bodyStyle>
      <a:lvl1pPr marL="165100" indent="-165100" algn="l" rtl="0" eaLnBrk="0" fontAlgn="base" hangingPunct="0">
        <a:spcBef>
          <a:spcPct val="25000"/>
        </a:spcBef>
        <a:spcAft>
          <a:spcPct val="0"/>
        </a:spcAft>
        <a:buClr>
          <a:srgbClr val="C60C30"/>
        </a:buClr>
        <a:buSzPct val="100000"/>
        <a:buFont typeface="Arial" panose="020B0604020202020204" pitchFamily="34" charset="0"/>
        <a:buChar char="•"/>
        <a:defRPr lang="en-US" sz="2400" dirty="0">
          <a:solidFill>
            <a:schemeClr val="bg2"/>
          </a:solidFill>
          <a:latin typeface="Lucida Sans" pitchFamily="34" charset="0"/>
          <a:ea typeface="+mn-ea"/>
          <a:cs typeface="+mn-cs"/>
        </a:defRPr>
      </a:lvl1pPr>
      <a:lvl2pPr marL="344488" indent="-179388" algn="l" rtl="0" eaLnBrk="0" fontAlgn="base" hangingPunct="0">
        <a:lnSpc>
          <a:spcPct val="95000"/>
        </a:lnSpc>
        <a:spcBef>
          <a:spcPct val="10000"/>
        </a:spcBef>
        <a:spcAft>
          <a:spcPct val="0"/>
        </a:spcAft>
        <a:buClr>
          <a:srgbClr val="C60C30"/>
        </a:buClr>
        <a:buSzPct val="100000"/>
        <a:buFont typeface="Lucida Sans" panose="020B0602030504020204" pitchFamily="34" charset="0"/>
        <a:buChar char="–"/>
        <a:defRPr lang="en-US" sz="2200" dirty="0">
          <a:solidFill>
            <a:schemeClr val="bg2"/>
          </a:solidFill>
          <a:latin typeface="Lucida Sans" pitchFamily="34" charset="0"/>
          <a:ea typeface="+mn-ea"/>
          <a:cs typeface="+mn-cs"/>
        </a:defRPr>
      </a:lvl2pPr>
      <a:lvl3pPr marL="509588" indent="-165100" algn="l" rtl="0" eaLnBrk="0" fontAlgn="base" hangingPunct="0">
        <a:lnSpc>
          <a:spcPct val="95000"/>
        </a:lnSpc>
        <a:spcBef>
          <a:spcPct val="10000"/>
        </a:spcBef>
        <a:spcAft>
          <a:spcPct val="0"/>
        </a:spcAft>
        <a:buClr>
          <a:srgbClr val="C60C30"/>
        </a:buClr>
        <a:buSzPct val="100000"/>
        <a:buFont typeface="Arial" panose="020B0604020202020204" pitchFamily="34" charset="0"/>
        <a:buChar char="•"/>
        <a:defRPr lang="en-US" sz="2000" dirty="0">
          <a:solidFill>
            <a:schemeClr val="bg2"/>
          </a:solidFill>
          <a:latin typeface="Lucida Sans" pitchFamily="34" charset="0"/>
          <a:ea typeface="+mn-ea"/>
          <a:cs typeface="+mn-cs"/>
        </a:defRPr>
      </a:lvl3pPr>
      <a:lvl4pPr marL="688975" indent="-179388" algn="l" rtl="0" eaLnBrk="0" fontAlgn="base" hangingPunct="0">
        <a:lnSpc>
          <a:spcPct val="95000"/>
        </a:lnSpc>
        <a:spcBef>
          <a:spcPct val="10000"/>
        </a:spcBef>
        <a:spcAft>
          <a:spcPct val="0"/>
        </a:spcAft>
        <a:buClr>
          <a:srgbClr val="C60C30"/>
        </a:buClr>
        <a:buSzPct val="100000"/>
        <a:buFont typeface="Lucida Sans" panose="020B0602030504020204" pitchFamily="34" charset="0"/>
        <a:buChar char="–"/>
        <a:defRPr lang="en-US" dirty="0">
          <a:solidFill>
            <a:schemeClr val="bg2"/>
          </a:solidFill>
          <a:latin typeface="Lucida Sans" pitchFamily="34" charset="0"/>
          <a:ea typeface="+mn-ea"/>
          <a:cs typeface="+mn-cs"/>
        </a:defRPr>
      </a:lvl4pPr>
      <a:lvl5pPr marL="854075" indent="-165100" algn="l" rtl="0" eaLnBrk="0" fontAlgn="base" hangingPunct="0">
        <a:lnSpc>
          <a:spcPct val="95000"/>
        </a:lnSpc>
        <a:spcBef>
          <a:spcPct val="10000"/>
        </a:spcBef>
        <a:spcAft>
          <a:spcPct val="0"/>
        </a:spcAft>
        <a:buClr>
          <a:srgbClr val="C60C30"/>
        </a:buClr>
        <a:buSzPct val="100000"/>
        <a:buFont typeface="Arial" panose="020B0604020202020204" pitchFamily="34" charset="0"/>
        <a:buChar char="•"/>
        <a:defRPr lang="en-US" sz="1600" dirty="0">
          <a:solidFill>
            <a:schemeClr val="bg2"/>
          </a:solidFill>
          <a:latin typeface="Lucida Sans" pitchFamily="34" charset="0"/>
          <a:ea typeface="+mn-ea"/>
          <a:cs typeface="+mn-cs"/>
        </a:defRPr>
      </a:lvl5pPr>
      <a:lvl6pPr marL="1141413" indent="222250" algn="l" rtl="0" fontAlgn="base">
        <a:lnSpc>
          <a:spcPct val="95000"/>
        </a:lnSpc>
        <a:spcBef>
          <a:spcPct val="1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6pPr>
      <a:lvl7pPr marL="1598613" indent="222250" algn="l" rtl="0" fontAlgn="base">
        <a:lnSpc>
          <a:spcPct val="95000"/>
        </a:lnSpc>
        <a:spcBef>
          <a:spcPct val="1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7pPr>
      <a:lvl8pPr marL="2055813" indent="222250" algn="l" rtl="0" fontAlgn="base">
        <a:lnSpc>
          <a:spcPct val="95000"/>
        </a:lnSpc>
        <a:spcBef>
          <a:spcPct val="1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8pPr>
      <a:lvl9pPr marL="2513013" indent="222250" algn="l" rtl="0" fontAlgn="base">
        <a:lnSpc>
          <a:spcPct val="95000"/>
        </a:lnSpc>
        <a:spcBef>
          <a:spcPct val="1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60F252-8F1C-40EE-8B3E-D7898176E0AB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BD289-9430-406F-B295-7AAD1F319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14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9" r:id="rId1"/>
    <p:sldLayoutId id="2147484380" r:id="rId2"/>
    <p:sldLayoutId id="2147484381" r:id="rId3"/>
    <p:sldLayoutId id="2147484382" r:id="rId4"/>
    <p:sldLayoutId id="2147484383" r:id="rId5"/>
    <p:sldLayoutId id="2147484384" r:id="rId6"/>
    <p:sldLayoutId id="2147484385" r:id="rId7"/>
    <p:sldLayoutId id="2147484386" r:id="rId8"/>
    <p:sldLayoutId id="2147484387" r:id="rId9"/>
    <p:sldLayoutId id="2147484388" r:id="rId10"/>
    <p:sldLayoutId id="214748438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Noel.Schulz@wsu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5.emf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3.vml"/><Relationship Id="rId6" Type="http://schemas.openxmlformats.org/officeDocument/2006/relationships/customXml" Target="../ink/ink7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18.emf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4.vml"/><Relationship Id="rId6" Type="http://schemas.openxmlformats.org/officeDocument/2006/relationships/customXml" Target="../ink/ink8.x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5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oleObject" Target="../embeddings/oleObject6.bin"/><Relationship Id="rId7" Type="http://schemas.openxmlformats.org/officeDocument/2006/relationships/image" Target="../media/image20.wmf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22.emf"/><Relationship Id="rId5" Type="http://schemas.openxmlformats.org/officeDocument/2006/relationships/image" Target="../media/image17.jpg"/><Relationship Id="rId10" Type="http://schemas.openxmlformats.org/officeDocument/2006/relationships/customXml" Target="../ink/ink9.xml"/><Relationship Id="rId4" Type="http://schemas.openxmlformats.org/officeDocument/2006/relationships/image" Target="../media/image19.wmf"/><Relationship Id="rId9" Type="http://schemas.openxmlformats.org/officeDocument/2006/relationships/image" Target="../media/image21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oleObject" Target="../embeddings/oleObject9.bin"/><Relationship Id="rId7" Type="http://schemas.openxmlformats.org/officeDocument/2006/relationships/customXml" Target="../ink/ink10.xml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3.emf"/><Relationship Id="rId5" Type="http://schemas.openxmlformats.org/officeDocument/2006/relationships/image" Target="../media/image17.jpg"/><Relationship Id="rId4" Type="http://schemas.openxmlformats.org/officeDocument/2006/relationships/image" Target="../media/image19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6.emf"/><Relationship Id="rId5" Type="http://schemas.openxmlformats.org/officeDocument/2006/relationships/customXml" Target="../ink/ink11.xml"/><Relationship Id="rId4" Type="http://schemas.openxmlformats.org/officeDocument/2006/relationships/image" Target="../media/image25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wmf"/><Relationship Id="rId13" Type="http://schemas.openxmlformats.org/officeDocument/2006/relationships/customXml" Target="../ink/ink13.xml"/><Relationship Id="rId3" Type="http://schemas.openxmlformats.org/officeDocument/2006/relationships/oleObject" Target="../embeddings/oleObject11.bin"/><Relationship Id="rId7" Type="http://schemas.openxmlformats.org/officeDocument/2006/relationships/oleObject" Target="../embeddings/oleObject13.bin"/><Relationship Id="rId12" Type="http://schemas.openxmlformats.org/officeDocument/2006/relationships/image" Target="../media/image33.wmf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0.wmf"/><Relationship Id="rId11" Type="http://schemas.openxmlformats.org/officeDocument/2006/relationships/oleObject" Target="../embeddings/oleObject15.bin"/><Relationship Id="rId5" Type="http://schemas.openxmlformats.org/officeDocument/2006/relationships/oleObject" Target="../embeddings/oleObject12.bin"/><Relationship Id="rId10" Type="http://schemas.openxmlformats.org/officeDocument/2006/relationships/image" Target="../media/image32.wmf"/><Relationship Id="rId4" Type="http://schemas.openxmlformats.org/officeDocument/2006/relationships/image" Target="../media/image29.wmf"/><Relationship Id="rId9" Type="http://schemas.openxmlformats.org/officeDocument/2006/relationships/oleObject" Target="../embeddings/oleObject14.bin"/><Relationship Id="rId14" Type="http://schemas.openxmlformats.org/officeDocument/2006/relationships/image" Target="../media/image34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wmf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0.wmf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37.emf"/><Relationship Id="rId4" Type="http://schemas.openxmlformats.org/officeDocument/2006/relationships/image" Target="../media/image35.wmf"/><Relationship Id="rId9" Type="http://schemas.openxmlformats.org/officeDocument/2006/relationships/customXml" Target="../ink/ink1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3" Type="http://schemas.openxmlformats.org/officeDocument/2006/relationships/image" Target="../media/image40.jpg"/><Relationship Id="rId7" Type="http://schemas.openxmlformats.org/officeDocument/2006/relationships/image" Target="../media/image39.wmf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20.bin"/><Relationship Id="rId11" Type="http://schemas.openxmlformats.org/officeDocument/2006/relationships/image" Target="../media/image41.emf"/><Relationship Id="rId5" Type="http://schemas.openxmlformats.org/officeDocument/2006/relationships/image" Target="../media/image38.wmf"/><Relationship Id="rId10" Type="http://schemas.openxmlformats.org/officeDocument/2006/relationships/customXml" Target="../ink/ink15.xml"/><Relationship Id="rId4" Type="http://schemas.openxmlformats.org/officeDocument/2006/relationships/oleObject" Target="../embeddings/oleObject19.bin"/><Relationship Id="rId9" Type="http://schemas.openxmlformats.org/officeDocument/2006/relationships/image" Target="../media/image36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43.emf"/><Relationship Id="rId4" Type="http://schemas.openxmlformats.org/officeDocument/2006/relationships/customXml" Target="../ink/ink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noel.Schulz@wsu.edu" TargetMode="External"/><Relationship Id="rId2" Type="http://schemas.openxmlformats.org/officeDocument/2006/relationships/hyperlink" Target="https://wsu.zoom.us/j/8237216735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4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46.wmf"/><Relationship Id="rId5" Type="http://schemas.openxmlformats.org/officeDocument/2006/relationships/oleObject" Target="../embeddings/oleObject23.bin"/><Relationship Id="rId4" Type="http://schemas.openxmlformats.org/officeDocument/2006/relationships/image" Target="../media/image9.w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3" Type="http://schemas.openxmlformats.org/officeDocument/2006/relationships/oleObject" Target="../embeddings/oleObject24.bin"/><Relationship Id="rId7" Type="http://schemas.openxmlformats.org/officeDocument/2006/relationships/customXml" Target="../ink/ink18.xml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48.wmf"/><Relationship Id="rId5" Type="http://schemas.openxmlformats.org/officeDocument/2006/relationships/oleObject" Target="../embeddings/oleObject25.bin"/><Relationship Id="rId4" Type="http://schemas.openxmlformats.org/officeDocument/2006/relationships/image" Target="../media/image47.w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w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12" Type="http://schemas.openxmlformats.org/officeDocument/2006/relationships/image" Target="../media/image54.emf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51.wmf"/><Relationship Id="rId11" Type="http://schemas.openxmlformats.org/officeDocument/2006/relationships/customXml" Target="../ink/ink19.xml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53.wmf"/><Relationship Id="rId4" Type="http://schemas.openxmlformats.org/officeDocument/2006/relationships/image" Target="../media/image50.wmf"/><Relationship Id="rId9" Type="http://schemas.openxmlformats.org/officeDocument/2006/relationships/oleObject" Target="../embeddings/oleObject29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55.wmf"/><Relationship Id="rId5" Type="http://schemas.openxmlformats.org/officeDocument/2006/relationships/oleObject" Target="../embeddings/oleObject31.bin"/><Relationship Id="rId4" Type="http://schemas.openxmlformats.org/officeDocument/2006/relationships/image" Target="../media/image53.w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wmf"/><Relationship Id="rId3" Type="http://schemas.openxmlformats.org/officeDocument/2006/relationships/oleObject" Target="../embeddings/oleObject32.bin"/><Relationship Id="rId7" Type="http://schemas.openxmlformats.org/officeDocument/2006/relationships/oleObject" Target="../embeddings/oleObject34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57.wmf"/><Relationship Id="rId5" Type="http://schemas.openxmlformats.org/officeDocument/2006/relationships/oleObject" Target="../embeddings/oleObject33.bin"/><Relationship Id="rId10" Type="http://schemas.openxmlformats.org/officeDocument/2006/relationships/image" Target="../media/image59.emf"/><Relationship Id="rId4" Type="http://schemas.openxmlformats.org/officeDocument/2006/relationships/image" Target="../media/image56.wmf"/><Relationship Id="rId9" Type="http://schemas.openxmlformats.org/officeDocument/2006/relationships/customXml" Target="../ink/ink20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wmf"/><Relationship Id="rId3" Type="http://schemas.openxmlformats.org/officeDocument/2006/relationships/oleObject" Target="../embeddings/oleObject35.bin"/><Relationship Id="rId7" Type="http://schemas.openxmlformats.org/officeDocument/2006/relationships/oleObject" Target="../embeddings/oleObject37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61.wmf"/><Relationship Id="rId5" Type="http://schemas.openxmlformats.org/officeDocument/2006/relationships/oleObject" Target="../embeddings/oleObject36.bin"/><Relationship Id="rId10" Type="http://schemas.openxmlformats.org/officeDocument/2006/relationships/image" Target="../media/image63.emf"/><Relationship Id="rId4" Type="http://schemas.openxmlformats.org/officeDocument/2006/relationships/image" Target="../media/image60.wmf"/><Relationship Id="rId9" Type="http://schemas.openxmlformats.org/officeDocument/2006/relationships/customXml" Target="../ink/ink2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wmf"/><Relationship Id="rId3" Type="http://schemas.openxmlformats.org/officeDocument/2006/relationships/oleObject" Target="../embeddings/oleObject38.bin"/><Relationship Id="rId7" Type="http://schemas.openxmlformats.org/officeDocument/2006/relationships/oleObject" Target="../embeddings/oleObject40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65.wmf"/><Relationship Id="rId5" Type="http://schemas.openxmlformats.org/officeDocument/2006/relationships/oleObject" Target="../embeddings/oleObject39.bin"/><Relationship Id="rId10" Type="http://schemas.openxmlformats.org/officeDocument/2006/relationships/image" Target="../media/image67.emf"/><Relationship Id="rId4" Type="http://schemas.openxmlformats.org/officeDocument/2006/relationships/image" Target="../media/image64.wmf"/><Relationship Id="rId9" Type="http://schemas.openxmlformats.org/officeDocument/2006/relationships/customXml" Target="../ink/ink2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69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3" Type="http://schemas.openxmlformats.org/officeDocument/2006/relationships/oleObject" Target="../embeddings/oleObject41.bin"/><Relationship Id="rId7" Type="http://schemas.openxmlformats.org/officeDocument/2006/relationships/customXml" Target="../ink/ink24.xml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70.w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46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7" Type="http://schemas.openxmlformats.org/officeDocument/2006/relationships/image" Target="../media/image73.emf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9.vml"/><Relationship Id="rId6" Type="http://schemas.openxmlformats.org/officeDocument/2006/relationships/customXml" Target="../ink/ink25.xml"/><Relationship Id="rId5" Type="http://schemas.openxmlformats.org/officeDocument/2006/relationships/image" Target="../media/image72.wmf"/><Relationship Id="rId4" Type="http://schemas.openxmlformats.org/officeDocument/2006/relationships/oleObject" Target="../embeddings/oleObject43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.xml"/><Relationship Id="rId3" Type="http://schemas.openxmlformats.org/officeDocument/2006/relationships/oleObject" Target="../embeddings/oleObject44.bin"/><Relationship Id="rId7" Type="http://schemas.openxmlformats.org/officeDocument/2006/relationships/image" Target="../media/image76.emf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20.vml"/><Relationship Id="rId6" Type="http://schemas.openxmlformats.org/officeDocument/2006/relationships/customXml" Target="../ink/ink26.xml"/><Relationship Id="rId5" Type="http://schemas.openxmlformats.org/officeDocument/2006/relationships/image" Target="../media/image75.emf"/><Relationship Id="rId4" Type="http://schemas.openxmlformats.org/officeDocument/2006/relationships/image" Target="../media/image74.wmf"/><Relationship Id="rId9" Type="http://schemas.openxmlformats.org/officeDocument/2006/relationships/image" Target="../media/image77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emf"/><Relationship Id="rId3" Type="http://schemas.openxmlformats.org/officeDocument/2006/relationships/oleObject" Target="../embeddings/oleObject45.bin"/><Relationship Id="rId7" Type="http://schemas.openxmlformats.org/officeDocument/2006/relationships/customXml" Target="../ink/ink28.xml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79.wmf"/><Relationship Id="rId5" Type="http://schemas.openxmlformats.org/officeDocument/2006/relationships/oleObject" Target="../embeddings/oleObject46.bin"/><Relationship Id="rId4" Type="http://schemas.openxmlformats.org/officeDocument/2006/relationships/image" Target="../media/image78.w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wmf"/><Relationship Id="rId3" Type="http://schemas.openxmlformats.org/officeDocument/2006/relationships/oleObject" Target="../embeddings/oleObject47.bin"/><Relationship Id="rId7" Type="http://schemas.openxmlformats.org/officeDocument/2006/relationships/oleObject" Target="../embeddings/oleObject49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53.w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50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82.w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84.emf"/><Relationship Id="rId4" Type="http://schemas.openxmlformats.org/officeDocument/2006/relationships/image" Target="../media/image83.w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9.xml"/><Relationship Id="rId2" Type="http://schemas.openxmlformats.org/officeDocument/2006/relationships/image" Target="../media/image8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oleObject" Target="../embeddings/oleObject1.bin"/><Relationship Id="rId7" Type="http://schemas.openxmlformats.org/officeDocument/2006/relationships/customXml" Target="../ink/ink5.xml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8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8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2.emf"/><Relationship Id="rId5" Type="http://schemas.openxmlformats.org/officeDocument/2006/relationships/customXml" Target="../ink/ink6.xml"/><Relationship Id="rId4" Type="http://schemas.openxmlformats.org/officeDocument/2006/relationships/image" Target="../media/image1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3">
            <a:extLst>
              <a:ext uri="{FF2B5EF4-FFF2-40B4-BE49-F238E27FC236}">
                <a16:creationId xmlns:a16="http://schemas.microsoft.com/office/drawing/2014/main" id="{10B83ACF-0386-49A7-83F2-F8FA0B07D78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42925" y="1125538"/>
            <a:ext cx="8659813" cy="425450"/>
          </a:xfrm>
        </p:spPr>
        <p:txBody>
          <a:bodyPr/>
          <a:lstStyle/>
          <a:p>
            <a:r>
              <a:rPr lang="en-US" altLang="en-US"/>
              <a:t>EE 521/ECE 582 – Analysis of Power systems</a:t>
            </a:r>
          </a:p>
        </p:txBody>
      </p:sp>
      <p:sp>
        <p:nvSpPr>
          <p:cNvPr id="10243" name="Subtitle 4">
            <a:extLst>
              <a:ext uri="{FF2B5EF4-FFF2-40B4-BE49-F238E27FC236}">
                <a16:creationId xmlns:a16="http://schemas.microsoft.com/office/drawing/2014/main" id="{9BB97259-B921-4154-938B-C1714D230C5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593725" y="1957388"/>
            <a:ext cx="8659813" cy="430212"/>
          </a:xfrm>
        </p:spPr>
        <p:txBody>
          <a:bodyPr/>
          <a:lstStyle/>
          <a:p>
            <a:r>
              <a:rPr altLang="en-US" dirty="0"/>
              <a:t>Class #</a:t>
            </a:r>
            <a:r>
              <a:rPr lang="en-US" altLang="en-US" dirty="0"/>
              <a:t>7</a:t>
            </a:r>
            <a:r>
              <a:rPr altLang="en-US" dirty="0"/>
              <a:t> – September </a:t>
            </a:r>
            <a:r>
              <a:rPr lang="en-US" altLang="en-US" dirty="0"/>
              <a:t>15</a:t>
            </a:r>
            <a:r>
              <a:rPr altLang="en-US" dirty="0"/>
              <a:t>, 2022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A00DB7A-8FE7-4DC2-B6CB-C4DF8529860C}"/>
              </a:ext>
            </a:extLst>
          </p:cNvPr>
          <p:cNvSpPr/>
          <p:nvPr/>
        </p:nvSpPr>
        <p:spPr>
          <a:xfrm>
            <a:off x="1744663" y="3435350"/>
            <a:ext cx="6045200" cy="27209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defRPr/>
            </a:pPr>
            <a:r>
              <a:rPr lang="en-US" i="1" kern="0" dirty="0">
                <a:solidFill>
                  <a:schemeClr val="bg2"/>
                </a:solidFill>
                <a:ea typeface="Calibri" panose="020F0502020204030204" pitchFamily="34" charset="0"/>
              </a:rPr>
              <a:t>Dr. Noel N. Schulz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defRPr/>
            </a:pPr>
            <a:r>
              <a:rPr lang="en-US" i="1" kern="0" dirty="0">
                <a:solidFill>
                  <a:schemeClr val="bg2"/>
                </a:solidFill>
                <a:ea typeface="Calibri" panose="020F0502020204030204" pitchFamily="34" charset="0"/>
              </a:rPr>
              <a:t>Edmund O. Schweitzer III Chair in 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defRPr/>
            </a:pPr>
            <a:r>
              <a:rPr lang="en-US" i="1" kern="0" dirty="0">
                <a:solidFill>
                  <a:schemeClr val="bg2"/>
                </a:solidFill>
                <a:ea typeface="Calibri" panose="020F0502020204030204" pitchFamily="34" charset="0"/>
              </a:rPr>
              <a:t>Power Apparatus and Systems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defRPr/>
            </a:pPr>
            <a:r>
              <a:rPr lang="en-US" i="1" kern="0" dirty="0">
                <a:solidFill>
                  <a:schemeClr val="bg2"/>
                </a:solidFill>
                <a:ea typeface="Calibri" panose="020F0502020204030204" pitchFamily="34" charset="0"/>
              </a:rPr>
              <a:t>Chief Scientist Joint Appointment, PNNL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defRPr/>
            </a:pPr>
            <a:r>
              <a:rPr lang="en-US" i="1" kern="0" dirty="0">
                <a:solidFill>
                  <a:schemeClr val="bg2"/>
                </a:solidFill>
                <a:ea typeface="Calibri" panose="020F0502020204030204" pitchFamily="34" charset="0"/>
              </a:rPr>
              <a:t>Co-Director, PNNL/WSU Advanced Grid Institute (AGI)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defRPr/>
            </a:pPr>
            <a:r>
              <a:rPr lang="en-US" i="1" kern="0" dirty="0">
                <a:solidFill>
                  <a:schemeClr val="bg2"/>
                </a:solidFill>
                <a:ea typeface="Calibri" panose="020F0502020204030204" pitchFamily="34" charset="0"/>
              </a:rPr>
              <a:t>Washington State University Pullman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defRPr/>
            </a:pPr>
            <a:r>
              <a:rPr lang="en-US" i="1" kern="0" dirty="0">
                <a:solidFill>
                  <a:schemeClr val="bg2"/>
                </a:solidFill>
                <a:ea typeface="Calibri" panose="020F0502020204030204" pitchFamily="34" charset="0"/>
                <a:hlinkClick r:id="rId2"/>
              </a:rPr>
              <a:t>Noel.Schulz@wsu.edu</a:t>
            </a:r>
            <a:r>
              <a:rPr lang="en-US" i="1" kern="0" dirty="0">
                <a:solidFill>
                  <a:schemeClr val="bg2"/>
                </a:solidFill>
                <a:ea typeface="Calibri" panose="020F0502020204030204" pitchFamily="34" charset="0"/>
              </a:rPr>
              <a:t>  EME 35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defRPr/>
            </a:pPr>
            <a:r>
              <a:rPr lang="en-US" i="1" kern="0" dirty="0">
                <a:solidFill>
                  <a:schemeClr val="bg2"/>
                </a:solidFill>
              </a:rPr>
              <a:t>509-335-0980 (o) and 509-336-5522 (c)</a:t>
            </a:r>
            <a:endParaRPr lang="en-US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1" y="1433852"/>
            <a:ext cx="5543550" cy="3729038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2539426" y="2122715"/>
            <a:ext cx="1444745" cy="1669704"/>
          </a:xfrm>
          <a:prstGeom prst="straightConnector1">
            <a:avLst/>
          </a:prstGeom>
          <a:ln w="2540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4082142" y="2139044"/>
            <a:ext cx="60558" cy="1662212"/>
          </a:xfrm>
          <a:prstGeom prst="straightConnector1">
            <a:avLst/>
          </a:prstGeom>
          <a:ln w="2540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711461" y="1877461"/>
            <a:ext cx="82266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solutions</a:t>
            </a: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5524871" y="4326866"/>
          <a:ext cx="1837134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Equation" r:id="rId4" imgW="1130040" imgH="228600" progId="Equation.3">
                  <p:embed/>
                </p:oleObj>
              </mc:Choice>
              <mc:Fallback>
                <p:oleObj name="Equation" r:id="rId4" imgW="1130040" imgH="228600" progId="Equation.3">
                  <p:embed/>
                  <p:pic>
                    <p:nvPicPr>
                      <p:cNvPr id="20" name="Object 19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24871" y="4326866"/>
                        <a:ext cx="1837134" cy="37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2" name="Straight Arrow Connector 21"/>
          <p:cNvCxnSpPr/>
          <p:nvPr/>
        </p:nvCxnSpPr>
        <p:spPr>
          <a:xfrm flipH="1" flipV="1">
            <a:off x="3894366" y="4523015"/>
            <a:ext cx="1601429" cy="7493"/>
          </a:xfrm>
          <a:prstGeom prst="straightConnector1">
            <a:avLst/>
          </a:prstGeom>
          <a:ln w="25400">
            <a:solidFill>
              <a:srgbClr val="000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4098470" y="3780066"/>
            <a:ext cx="96012" cy="979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2498270" y="3780066"/>
            <a:ext cx="96012" cy="979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2522520" y="3805200"/>
              <a:ext cx="4880520" cy="1018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14960" y="3796560"/>
                <a:ext cx="4902840" cy="104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223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1" y="1433852"/>
            <a:ext cx="5543550" cy="3729038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 flipH="1" flipV="1">
            <a:off x="2527126" y="2206147"/>
            <a:ext cx="5033" cy="2522763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4135155" y="2206147"/>
            <a:ext cx="5033" cy="2522763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5995081" y="2655590"/>
          <a:ext cx="1775222" cy="681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Equation" r:id="rId4" imgW="1091880" imgH="419040" progId="Equation.3">
                  <p:embed/>
                </p:oleObj>
              </mc:Choice>
              <mc:Fallback>
                <p:oleObj name="Equation" r:id="rId4" imgW="1091880" imgH="41904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95081" y="2655590"/>
                        <a:ext cx="1775222" cy="681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 flipV="1">
            <a:off x="4616289" y="1878122"/>
            <a:ext cx="2576447" cy="881407"/>
          </a:xfrm>
          <a:prstGeom prst="straightConnector1">
            <a:avLst/>
          </a:prstGeom>
          <a:ln w="25400">
            <a:solidFill>
              <a:srgbClr val="C0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4376058" y="2261507"/>
            <a:ext cx="2367642" cy="677636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478236" y="3829050"/>
            <a:ext cx="3306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Solutions of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g(x) = x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are same as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 =0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78236" y="1918607"/>
            <a:ext cx="2607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Recast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 = 0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as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g(x) = x</a:t>
            </a:r>
          </a:p>
        </p:txBody>
      </p:sp>
      <p:cxnSp>
        <p:nvCxnSpPr>
          <p:cNvPr id="22" name="Straight Connector 21"/>
          <p:cNvCxnSpPr/>
          <p:nvPr/>
        </p:nvCxnSpPr>
        <p:spPr>
          <a:xfrm flipV="1">
            <a:off x="1461407" y="2057400"/>
            <a:ext cx="3200400" cy="213904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4096352" y="3780066"/>
            <a:ext cx="96012" cy="979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2496152" y="3780066"/>
            <a:ext cx="96012" cy="979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4096352" y="2361906"/>
            <a:ext cx="96012" cy="979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2496152" y="3420237"/>
            <a:ext cx="96012" cy="979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1948680" y="1936080"/>
              <a:ext cx="6654960" cy="3472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40760" y="1926360"/>
                <a:ext cx="6675840" cy="349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5985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4" grpId="0"/>
      <p:bldP spid="37" grpId="0" animBg="1"/>
      <p:bldP spid="3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253164" y="1468212"/>
          <a:ext cx="1569244" cy="721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4" name="Equation" r:id="rId3" imgW="965160" imgH="444240" progId="Equation.3">
                  <p:embed/>
                </p:oleObj>
              </mc:Choice>
              <mc:Fallback>
                <p:oleObj name="Equation" r:id="rId3" imgW="965160" imgH="44424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53164" y="1468212"/>
                        <a:ext cx="1569244" cy="7215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698672" y="2392136"/>
            <a:ext cx="172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Start with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1" y="1433852"/>
            <a:ext cx="5543550" cy="3729038"/>
          </a:xfrm>
          <a:prstGeom prst="rect">
            <a:avLst/>
          </a:prstGeom>
        </p:spPr>
      </p:pic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5636422" y="2896791"/>
          <a:ext cx="2807494" cy="721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5" name="Equation" r:id="rId6" imgW="1726920" imgH="444240" progId="Equation.3">
                  <p:embed/>
                </p:oleObj>
              </mc:Choice>
              <mc:Fallback>
                <p:oleObj name="Equation" r:id="rId6" imgW="1726920" imgH="444240" progId="Equation.3">
                  <p:embed/>
                  <p:pic>
                    <p:nvPicPr>
                      <p:cNvPr id="20" name="Object 19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636422" y="2896791"/>
                        <a:ext cx="2807494" cy="7215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4" name="Straight Connector 73"/>
          <p:cNvCxnSpPr/>
          <p:nvPr/>
        </p:nvCxnSpPr>
        <p:spPr>
          <a:xfrm>
            <a:off x="3592285" y="1673679"/>
            <a:ext cx="8165" cy="3053442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1461407" y="2057400"/>
            <a:ext cx="3200400" cy="213904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>
            <a:spLocks noChangeAspect="1"/>
          </p:cNvSpPr>
          <p:nvPr/>
        </p:nvSpPr>
        <p:spPr>
          <a:xfrm>
            <a:off x="3562954" y="2730625"/>
            <a:ext cx="59848" cy="61069"/>
          </a:xfrm>
          <a:prstGeom prst="ellipse">
            <a:avLst/>
          </a:prstGeom>
          <a:solidFill>
            <a:srgbClr val="008000"/>
          </a:solidFill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 flipH="1">
            <a:off x="3597592" y="2736851"/>
            <a:ext cx="530" cy="163512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3365786" y="2867785"/>
            <a:ext cx="242390" cy="61069"/>
            <a:chOff x="4487715" y="2680713"/>
            <a:chExt cx="323186" cy="81425"/>
          </a:xfrm>
        </p:grpSpPr>
        <p:cxnSp>
          <p:nvCxnSpPr>
            <p:cNvPr id="29" name="Straight Connector 28"/>
            <p:cNvCxnSpPr/>
            <p:nvPr/>
          </p:nvCxnSpPr>
          <p:spPr>
            <a:xfrm flipH="1" flipV="1">
              <a:off x="4522470" y="2720508"/>
              <a:ext cx="288431" cy="1835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>
              <a:spLocks noChangeAspect="1"/>
            </p:cNvSpPr>
            <p:nvPr/>
          </p:nvSpPr>
          <p:spPr>
            <a:xfrm>
              <a:off x="4487715" y="268071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5636422" y="3845719"/>
          <a:ext cx="3406379" cy="721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6" name="Equation" r:id="rId8" imgW="2095200" imgH="444240" progId="Equation.3">
                  <p:embed/>
                </p:oleObj>
              </mc:Choice>
              <mc:Fallback>
                <p:oleObj name="Equation" r:id="rId8" imgW="2095200" imgH="444240" progId="Equation.3">
                  <p:embed/>
                  <p:pic>
                    <p:nvPicPr>
                      <p:cNvPr id="37" name="Object 36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636422" y="3845719"/>
                        <a:ext cx="3406379" cy="7215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9" name="Straight Connector 38"/>
          <p:cNvCxnSpPr/>
          <p:nvPr/>
        </p:nvCxnSpPr>
        <p:spPr>
          <a:xfrm flipH="1">
            <a:off x="3394710" y="2894013"/>
            <a:ext cx="530" cy="163512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/>
          <p:nvPr/>
        </p:nvGrpSpPr>
        <p:grpSpPr>
          <a:xfrm>
            <a:off x="3148616" y="3024948"/>
            <a:ext cx="242390" cy="61069"/>
            <a:chOff x="4487715" y="2680713"/>
            <a:chExt cx="323186" cy="81425"/>
          </a:xfrm>
        </p:grpSpPr>
        <p:cxnSp>
          <p:nvCxnSpPr>
            <p:cNvPr id="41" name="Straight Connector 40"/>
            <p:cNvCxnSpPr/>
            <p:nvPr/>
          </p:nvCxnSpPr>
          <p:spPr>
            <a:xfrm flipH="1" flipV="1">
              <a:off x="4522470" y="2720508"/>
              <a:ext cx="288431" cy="1835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/>
            <p:cNvSpPr>
              <a:spLocks noChangeAspect="1"/>
            </p:cNvSpPr>
            <p:nvPr/>
          </p:nvSpPr>
          <p:spPr>
            <a:xfrm>
              <a:off x="4487715" y="268071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5698672" y="4768849"/>
            <a:ext cx="470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solidFill>
                  <a:prstClr val="black"/>
                </a:solidFill>
                <a:latin typeface="Calibri" panose="020F0502020204030204"/>
              </a:rPr>
              <a:t>etc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2497107" y="3064055"/>
            <a:ext cx="684139" cy="442014"/>
            <a:chOff x="3329475" y="2942406"/>
            <a:chExt cx="912185" cy="589352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4240065" y="2942406"/>
              <a:ext cx="465" cy="185604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H="1" flipV="1">
              <a:off x="3954780" y="3116580"/>
              <a:ext cx="286880" cy="6026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3908595" y="307314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52" name="Straight Connector 51"/>
            <p:cNvCxnSpPr/>
            <p:nvPr/>
          </p:nvCxnSpPr>
          <p:spPr>
            <a:xfrm>
              <a:off x="3950505" y="3102426"/>
              <a:ext cx="465" cy="185604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3695700" y="3284220"/>
              <a:ext cx="256400" cy="6026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/>
            <p:cNvSpPr>
              <a:spLocks noChangeAspect="1"/>
            </p:cNvSpPr>
            <p:nvPr/>
          </p:nvSpPr>
          <p:spPr>
            <a:xfrm>
              <a:off x="3649515" y="323697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3691425" y="3277686"/>
              <a:ext cx="465" cy="124644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flipH="1">
              <a:off x="3512820" y="3400736"/>
              <a:ext cx="184010" cy="1594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3470445" y="335508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63" name="Straight Connector 62"/>
            <p:cNvCxnSpPr/>
            <p:nvPr/>
          </p:nvCxnSpPr>
          <p:spPr>
            <a:xfrm flipH="1">
              <a:off x="3509010" y="3399606"/>
              <a:ext cx="3346" cy="59874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 flipV="1">
              <a:off x="3436620" y="3455670"/>
              <a:ext cx="73520" cy="2216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>
              <a:spLocks noChangeAspect="1"/>
            </p:cNvSpPr>
            <p:nvPr/>
          </p:nvSpPr>
          <p:spPr>
            <a:xfrm>
              <a:off x="3394245" y="341985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>
              <a:off x="3329475" y="3450333"/>
              <a:ext cx="79797" cy="8142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" name="Ink 1"/>
              <p14:cNvContentPartPr/>
              <p14:nvPr/>
            </p14:nvContentPartPr>
            <p14:xfrm>
              <a:off x="3372480" y="1374840"/>
              <a:ext cx="4559760" cy="1563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66360" y="1364400"/>
                <a:ext cx="4576680" cy="157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609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6253164" y="1468212"/>
          <a:ext cx="1569244" cy="721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Equation" r:id="rId3" imgW="965160" imgH="444240" progId="Equation.3">
                  <p:embed/>
                </p:oleObj>
              </mc:Choice>
              <mc:Fallback>
                <p:oleObj name="Equation" r:id="rId3" imgW="965160" imgH="44424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53164" y="1468212"/>
                        <a:ext cx="1569244" cy="7215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698672" y="2392136"/>
            <a:ext cx="2908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What happens if we start with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5?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1" y="1433852"/>
            <a:ext cx="5543550" cy="3729038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V="1">
            <a:off x="1461407" y="2057400"/>
            <a:ext cx="3200400" cy="213904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1055" y="3081915"/>
            <a:ext cx="2870010" cy="201441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49615" y="4251961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6000" dirty="0">
                <a:solidFill>
                  <a:srgbClr val="0000FF"/>
                </a:solidFill>
                <a:latin typeface="Calibri" panose="020F0502020204030204"/>
              </a:rPr>
              <a:t>?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640705" y="5212085"/>
            <a:ext cx="2837498" cy="549354"/>
            <a:chOff x="7520940" y="5806441"/>
            <a:chExt cx="3783330" cy="732471"/>
          </a:xfrm>
        </p:grpSpPr>
        <p:sp>
          <p:nvSpPr>
            <p:cNvPr id="5" name="Right Arrow 4"/>
            <p:cNvSpPr/>
            <p:nvPr/>
          </p:nvSpPr>
          <p:spPr>
            <a:xfrm rot="9649362">
              <a:off x="8892540" y="5806441"/>
              <a:ext cx="2411730" cy="194310"/>
            </a:xfrm>
            <a:prstGeom prst="rightArrow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520940" y="6046470"/>
              <a:ext cx="1423124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Calibri" panose="020F0502020204030204"/>
                </a:rPr>
                <a:t>Diverging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" name="Ink 3"/>
              <p14:cNvContentPartPr/>
              <p14:nvPr/>
            </p14:nvContentPartPr>
            <p14:xfrm>
              <a:off x="181080" y="759600"/>
              <a:ext cx="8865720" cy="5301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6400" y="754200"/>
                <a:ext cx="8882640" cy="531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2256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1495" y="1237718"/>
            <a:ext cx="2339936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Region of Convergence</a:t>
            </a:r>
          </a:p>
        </p:txBody>
      </p:sp>
      <p:sp>
        <p:nvSpPr>
          <p:cNvPr id="7" name="Freeform 6"/>
          <p:cNvSpPr/>
          <p:nvPr/>
        </p:nvSpPr>
        <p:spPr>
          <a:xfrm>
            <a:off x="1445290" y="1387350"/>
            <a:ext cx="7148161" cy="4248614"/>
          </a:xfrm>
          <a:custGeom>
            <a:avLst/>
            <a:gdLst>
              <a:gd name="connsiteX0" fmla="*/ 3638369 w 9530881"/>
              <a:gd name="connsiteY0" fmla="*/ 331779 h 5664819"/>
              <a:gd name="connsiteX1" fmla="*/ 545214 w 9530881"/>
              <a:gd name="connsiteY1" fmla="*/ 1630001 h 5664819"/>
              <a:gd name="connsiteX2" fmla="*/ 274280 w 9530881"/>
              <a:gd name="connsiteY2" fmla="*/ 4271601 h 5664819"/>
              <a:gd name="connsiteX3" fmla="*/ 3435169 w 9530881"/>
              <a:gd name="connsiteY3" fmla="*/ 5648845 h 5664819"/>
              <a:gd name="connsiteX4" fmla="*/ 8898991 w 9530881"/>
              <a:gd name="connsiteY4" fmla="*/ 4779601 h 5664819"/>
              <a:gd name="connsiteX5" fmla="*/ 9068325 w 9530881"/>
              <a:gd name="connsiteY5" fmla="*/ 1404223 h 5664819"/>
              <a:gd name="connsiteX6" fmla="*/ 5783258 w 9530881"/>
              <a:gd name="connsiteY6" fmla="*/ 72134 h 5664819"/>
              <a:gd name="connsiteX7" fmla="*/ 3638369 w 9530881"/>
              <a:gd name="connsiteY7" fmla="*/ 331779 h 5664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30881" h="5664819">
                <a:moveTo>
                  <a:pt x="3638369" y="331779"/>
                </a:moveTo>
                <a:cubicBezTo>
                  <a:pt x="2765362" y="591423"/>
                  <a:pt x="1105895" y="973364"/>
                  <a:pt x="545214" y="1630001"/>
                </a:cubicBezTo>
                <a:cubicBezTo>
                  <a:pt x="-15468" y="2286638"/>
                  <a:pt x="-207379" y="3601794"/>
                  <a:pt x="274280" y="4271601"/>
                </a:cubicBezTo>
                <a:cubicBezTo>
                  <a:pt x="755939" y="4941408"/>
                  <a:pt x="1997717" y="5564178"/>
                  <a:pt x="3435169" y="5648845"/>
                </a:cubicBezTo>
                <a:cubicBezTo>
                  <a:pt x="4872621" y="5733512"/>
                  <a:pt x="7960132" y="5487038"/>
                  <a:pt x="8898991" y="4779601"/>
                </a:cubicBezTo>
                <a:cubicBezTo>
                  <a:pt x="9837850" y="4072164"/>
                  <a:pt x="9587614" y="2188801"/>
                  <a:pt x="9068325" y="1404223"/>
                </a:cubicBezTo>
                <a:cubicBezTo>
                  <a:pt x="8549036" y="619645"/>
                  <a:pt x="6682606" y="250875"/>
                  <a:pt x="5783258" y="72134"/>
                </a:cubicBezTo>
                <a:cubicBezTo>
                  <a:pt x="4883910" y="-106607"/>
                  <a:pt x="4511376" y="72135"/>
                  <a:pt x="3638369" y="33177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3932581" y="2836969"/>
            <a:ext cx="1803308" cy="1674359"/>
          </a:xfrm>
          <a:custGeom>
            <a:avLst/>
            <a:gdLst>
              <a:gd name="connsiteX0" fmla="*/ 360362 w 2404410"/>
              <a:gd name="connsiteY0" fmla="*/ 480624 h 2232479"/>
              <a:gd name="connsiteX1" fmla="*/ 78140 w 2404410"/>
              <a:gd name="connsiteY1" fmla="*/ 1338579 h 2232479"/>
              <a:gd name="connsiteX2" fmla="*/ 1556984 w 2404410"/>
              <a:gd name="connsiteY2" fmla="*/ 2230401 h 2232479"/>
              <a:gd name="connsiteX3" fmla="*/ 2403651 w 2404410"/>
              <a:gd name="connsiteY3" fmla="*/ 1078935 h 2232479"/>
              <a:gd name="connsiteX4" fmla="*/ 1681162 w 2404410"/>
              <a:gd name="connsiteY4" fmla="*/ 17779 h 2232479"/>
              <a:gd name="connsiteX5" fmla="*/ 360362 w 2404410"/>
              <a:gd name="connsiteY5" fmla="*/ 480624 h 2232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04410" h="2232479">
                <a:moveTo>
                  <a:pt x="360362" y="480624"/>
                </a:moveTo>
                <a:cubicBezTo>
                  <a:pt x="93192" y="700757"/>
                  <a:pt x="-121297" y="1046950"/>
                  <a:pt x="78140" y="1338579"/>
                </a:cubicBezTo>
                <a:cubicBezTo>
                  <a:pt x="277577" y="1630208"/>
                  <a:pt x="1169399" y="2273675"/>
                  <a:pt x="1556984" y="2230401"/>
                </a:cubicBezTo>
                <a:cubicBezTo>
                  <a:pt x="1944569" y="2187127"/>
                  <a:pt x="2382955" y="1447705"/>
                  <a:pt x="2403651" y="1078935"/>
                </a:cubicBezTo>
                <a:cubicBezTo>
                  <a:pt x="2424347" y="710165"/>
                  <a:pt x="2017947" y="117497"/>
                  <a:pt x="1681162" y="17779"/>
                </a:cubicBezTo>
                <a:cubicBezTo>
                  <a:pt x="1344377" y="-81939"/>
                  <a:pt x="627532" y="260491"/>
                  <a:pt x="360362" y="480624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6333" y="4594013"/>
            <a:ext cx="515224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A point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350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∗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 is said to be a point of attraction of an iterative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function if there exists an open neighborhood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350" i="1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 of 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350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∗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  such that for all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initial guesses 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350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  in the subset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350" i="1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 of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, the iterates will remain in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 and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The neighborhood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350" i="1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 is called the </a:t>
            </a:r>
            <a:r>
              <a:rPr lang="en-US" sz="1350" dirty="0">
                <a:solidFill>
                  <a:srgbClr val="C00000"/>
                </a:solidFill>
                <a:latin typeface="Calibri" panose="020F0502020204030204"/>
              </a:rPr>
              <a:t>domain of attraction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of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350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∗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 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1533923" y="5267511"/>
          <a:ext cx="1610915" cy="391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name="Equation" r:id="rId3" imgW="990360" imgH="241200" progId="Equation.3">
                  <p:embed/>
                </p:oleObj>
              </mc:Choice>
              <mc:Fallback>
                <p:oleObj name="Equation" r:id="rId3" imgW="990360" imgH="241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33923" y="5267511"/>
                        <a:ext cx="1610915" cy="391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699000" y="323638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∗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07460" y="2756323"/>
            <a:ext cx="40908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1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100" i="1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3965041" y="3112551"/>
            <a:ext cx="744119" cy="5450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796530" y="4379383"/>
            <a:ext cx="31931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10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US" sz="21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4915746" y="3473873"/>
            <a:ext cx="102870" cy="10287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5176381" y="3844708"/>
            <a:ext cx="1568885" cy="225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5737861" y="2286001"/>
            <a:ext cx="1007408" cy="1558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293296" y="2285217"/>
            <a:ext cx="1446756" cy="12494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274506" y="3544083"/>
            <a:ext cx="507305" cy="206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11" idx="3"/>
          </p:cNvCxnSpPr>
          <p:nvPr/>
        </p:nvCxnSpPr>
        <p:spPr>
          <a:xfrm flipV="1">
            <a:off x="4781812" y="3561678"/>
            <a:ext cx="149000" cy="179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926034" y="3867383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2042280" y="750960"/>
              <a:ext cx="6665400" cy="5184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39040" y="748440"/>
                <a:ext cx="6679800" cy="519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75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74" y="998563"/>
            <a:ext cx="5196341" cy="491074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82267" y="1967593"/>
            <a:ext cx="2203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Types of convergence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82267" y="2620736"/>
            <a:ext cx="2484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Monotonic Convergence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1128307" y="1836563"/>
            <a:ext cx="1345472" cy="727029"/>
            <a:chOff x="1504408" y="1305750"/>
            <a:chExt cx="1793963" cy="969372"/>
          </a:xfrm>
        </p:grpSpPr>
        <p:cxnSp>
          <p:nvCxnSpPr>
            <p:cNvPr id="6" name="Straight Connector 5"/>
            <p:cNvCxnSpPr/>
            <p:nvPr/>
          </p:nvCxnSpPr>
          <p:spPr>
            <a:xfrm flipH="1">
              <a:off x="2373086" y="1318812"/>
              <a:ext cx="925285" cy="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H="1">
              <a:off x="1976848" y="1733550"/>
              <a:ext cx="404402" cy="552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 flipV="1">
              <a:off x="1706338" y="2027472"/>
              <a:ext cx="282482" cy="3258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1572988" y="2190750"/>
              <a:ext cx="145322" cy="552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369820" y="1305750"/>
              <a:ext cx="1089" cy="43161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1986100" y="1721040"/>
              <a:ext cx="2720" cy="32112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18310" y="2022030"/>
              <a:ext cx="1090" cy="18015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1584960" y="2189670"/>
              <a:ext cx="1090" cy="7728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1504408" y="2270760"/>
              <a:ext cx="88172" cy="4362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3" name="Straight Connector 32"/>
          <p:cNvCxnSpPr/>
          <p:nvPr/>
        </p:nvCxnSpPr>
        <p:spPr>
          <a:xfrm flipH="1">
            <a:off x="3743325" y="2431733"/>
            <a:ext cx="1171575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3746183" y="2020253"/>
            <a:ext cx="360045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3751898" y="2014537"/>
            <a:ext cx="0" cy="420053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 flipV="1">
            <a:off x="4103370" y="2011680"/>
            <a:ext cx="2858" cy="21717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3926205" y="2128838"/>
            <a:ext cx="188595" cy="102870"/>
            <a:chOff x="5234940" y="1695450"/>
            <a:chExt cx="251460" cy="137160"/>
          </a:xfrm>
        </p:grpSpPr>
        <p:cxnSp>
          <p:nvCxnSpPr>
            <p:cNvPr id="37" name="Straight Connector 36"/>
            <p:cNvCxnSpPr/>
            <p:nvPr/>
          </p:nvCxnSpPr>
          <p:spPr>
            <a:xfrm flipH="1">
              <a:off x="5234940" y="1821180"/>
              <a:ext cx="251460" cy="381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5234940" y="1699260"/>
              <a:ext cx="87630" cy="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5246370" y="1695450"/>
              <a:ext cx="0" cy="13716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/>
          <p:cNvSpPr txBox="1"/>
          <p:nvPr/>
        </p:nvSpPr>
        <p:spPr>
          <a:xfrm>
            <a:off x="6282267" y="3166835"/>
            <a:ext cx="2420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Oscillating Convergence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282267" y="3725636"/>
            <a:ext cx="231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Monotonic Divergence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1248727" y="3591878"/>
            <a:ext cx="1294448" cy="1223010"/>
            <a:chOff x="1664970" y="3646170"/>
            <a:chExt cx="1725930" cy="163068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1664970" y="5261610"/>
              <a:ext cx="156210" cy="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817370" y="4850130"/>
              <a:ext cx="396240" cy="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2209800" y="4175760"/>
              <a:ext cx="598170" cy="381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2792730" y="3661410"/>
              <a:ext cx="598170" cy="3810"/>
            </a:xfrm>
            <a:prstGeom prst="line">
              <a:avLst/>
            </a:prstGeom>
            <a:ln w="25400">
              <a:solidFill>
                <a:srgbClr val="00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H="1">
              <a:off x="2800350" y="3646170"/>
              <a:ext cx="3810" cy="54102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2209800" y="4168140"/>
              <a:ext cx="3810" cy="69342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821180" y="4846320"/>
              <a:ext cx="0" cy="430530"/>
            </a:xfrm>
            <a:prstGeom prst="line">
              <a:avLst/>
            </a:prstGeom>
            <a:ln w="2540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/>
          <p:cNvCxnSpPr/>
          <p:nvPr/>
        </p:nvCxnSpPr>
        <p:spPr>
          <a:xfrm flipV="1">
            <a:off x="3674745" y="5014912"/>
            <a:ext cx="294323" cy="2858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677602" y="3903345"/>
            <a:ext cx="991553" cy="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3681889" y="3907632"/>
            <a:ext cx="1429" cy="1118711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62012" y="3896202"/>
            <a:ext cx="1429" cy="1658779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rot="5400000">
            <a:off x="3841909" y="4724877"/>
            <a:ext cx="1429" cy="1658779"/>
          </a:xfrm>
          <a:prstGeom prst="line">
            <a:avLst/>
          </a:prstGeom>
          <a:ln w="25400">
            <a:solidFill>
              <a:srgbClr val="000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6282267" y="4288971"/>
            <a:ext cx="2252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Oscillating Divergence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113480" y="1658880"/>
              <a:ext cx="7549920" cy="4251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2680" y="1652400"/>
                <a:ext cx="7572600" cy="426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778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8" grpId="0"/>
      <p:bldP spid="49" grpId="0"/>
      <p:bldP spid="7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258106" y="2266781"/>
          <a:ext cx="928688" cy="3298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4" name="Equation" r:id="rId3" imgW="571320" imgH="203040" progId="Equation.3">
                  <p:embed/>
                </p:oleObj>
              </mc:Choice>
              <mc:Fallback>
                <p:oleObj name="Equation" r:id="rId3" imgW="571320" imgH="20304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58106" y="2266781"/>
                        <a:ext cx="928688" cy="3298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31496" y="1237718"/>
            <a:ext cx="1797543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Newton Raphson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9858" y="2228850"/>
            <a:ext cx="4832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rPr>
              <a:t>Consider again:                          with the solution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9858" y="3061607"/>
            <a:ext cx="4804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rPr>
              <a:t>Expand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rPr>
              <a:t>in a Taylor Series Expansion about     :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4854348" y="3086952"/>
          <a:ext cx="226219" cy="2881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5" name="Equation" r:id="rId5" imgW="139680" imgH="177480" progId="Equation.3">
                  <p:embed/>
                </p:oleObj>
              </mc:Choice>
              <mc:Fallback>
                <p:oleObj name="Equation" r:id="rId5" imgW="139680" imgH="17748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54348" y="3086952"/>
                        <a:ext cx="226219" cy="2881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98534" y="3501629"/>
          <a:ext cx="7408069" cy="9894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6" name="Equation" r:id="rId7" imgW="4559040" imgH="609480" progId="Equation.3">
                  <p:embed/>
                </p:oleObj>
              </mc:Choice>
              <mc:Fallback>
                <p:oleObj name="Equation" r:id="rId7" imgW="4559040" imgH="60948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8534" y="3501629"/>
                        <a:ext cx="7408069" cy="9894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498022" y="4687491"/>
            <a:ext cx="7508694" cy="669633"/>
            <a:chOff x="664029" y="5106988"/>
            <a:chExt cx="10011592" cy="892844"/>
          </a:xfrm>
        </p:grpSpPr>
        <p:sp>
          <p:nvSpPr>
            <p:cNvPr id="10" name="TextBox 9"/>
            <p:cNvSpPr txBox="1"/>
            <p:nvPr/>
          </p:nvSpPr>
          <p:spPr>
            <a:xfrm>
              <a:off x="664029" y="5138057"/>
              <a:ext cx="10011592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Calibri" panose="020F0502020204030204"/>
                  <a:cs typeface="Times New Roman" panose="02020603050405020304" pitchFamily="18" charset="0"/>
                </a:rPr>
                <a:t>If     is sufficiently close to </a:t>
              </a:r>
              <a:r>
                <a:rPr lang="en-US" i="1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r>
                <a:rPr lang="en-US" i="1" baseline="3000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*</a:t>
              </a:r>
              <a:r>
                <a:rPr lang="en-US" i="1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dirty="0">
                  <a:solidFill>
                    <a:prstClr val="black"/>
                  </a:solidFill>
                  <a:latin typeface="Calibri" panose="020F0502020204030204"/>
                  <a:cs typeface="Times New Roman" panose="02020603050405020304" pitchFamily="18" charset="0"/>
                </a:rPr>
                <a:t>then                 is small for large powers and can be</a:t>
              </a:r>
              <a:r>
                <a:rPr lang="en-US" i="1" dirty="0">
                  <a:solidFill>
                    <a:prstClr val="black"/>
                  </a:solidFill>
                  <a:latin typeface="Calibri" panose="020F0502020204030204"/>
                  <a:cs typeface="Times New Roman" panose="02020603050405020304" pitchFamily="18" charset="0"/>
                </a:rPr>
                <a:t> </a:t>
              </a:r>
              <a:r>
                <a:rPr lang="en-US" dirty="0">
                  <a:solidFill>
                    <a:prstClr val="black"/>
                  </a:solidFill>
                  <a:latin typeface="Calibri" panose="020F0502020204030204"/>
                  <a:cs typeface="Times New Roman" panose="02020603050405020304" pitchFamily="18" charset="0"/>
                </a:rPr>
                <a:t>neglected.  These are also known as </a:t>
              </a:r>
              <a:r>
                <a:rPr lang="en-US" i="1" dirty="0">
                  <a:solidFill>
                    <a:prstClr val="black"/>
                  </a:solidFill>
                  <a:latin typeface="Calibri" panose="020F0502020204030204"/>
                  <a:cs typeface="Times New Roman" panose="02020603050405020304" pitchFamily="18" charset="0"/>
                </a:rPr>
                <a:t>higher order terms.</a:t>
              </a:r>
              <a:endPara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11" name="Object 10"/>
            <p:cNvGraphicFramePr>
              <a:graphicFrameLocks noChangeAspect="1"/>
            </p:cNvGraphicFramePr>
            <p:nvPr>
              <p:extLst/>
            </p:nvPr>
          </p:nvGraphicFramePr>
          <p:xfrm>
            <a:off x="920750" y="5160963"/>
            <a:ext cx="301625" cy="3841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17" name="Equation" r:id="rId9" imgW="139680" imgH="177480" progId="Equation.3">
                    <p:embed/>
                  </p:oleObj>
                </mc:Choice>
                <mc:Fallback>
                  <p:oleObj name="Equation" r:id="rId9" imgW="139680" imgH="177480" progId="Equation.3">
                    <p:embed/>
                    <p:pic>
                      <p:nvPicPr>
                        <p:cNvPr id="11" name="Object 10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20750" y="5160963"/>
                          <a:ext cx="301625" cy="3841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Object 11"/>
            <p:cNvGraphicFramePr>
              <a:graphicFrameLocks noChangeAspect="1"/>
            </p:cNvGraphicFramePr>
            <p:nvPr>
              <p:extLst/>
            </p:nvPr>
          </p:nvGraphicFramePr>
          <p:xfrm>
            <a:off x="4970689" y="5106988"/>
            <a:ext cx="1042988" cy="4937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18" name="Equation" r:id="rId11" imgW="482400" imgH="228600" progId="Equation.3">
                    <p:embed/>
                  </p:oleObj>
                </mc:Choice>
                <mc:Fallback>
                  <p:oleObj name="Equation" r:id="rId11" imgW="482400" imgH="228600" progId="Equation.3">
                    <p:embed/>
                    <p:pic>
                      <p:nvPicPr>
                        <p:cNvPr id="12" name="Object 11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4970689" y="5106988"/>
                          <a:ext cx="1042988" cy="49371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3" name="Group 12"/>
          <p:cNvGrpSpPr/>
          <p:nvPr/>
        </p:nvGrpSpPr>
        <p:grpSpPr>
          <a:xfrm rot="16200000">
            <a:off x="5635613" y="2174862"/>
            <a:ext cx="137739" cy="4254370"/>
            <a:chOff x="10064642" y="1084521"/>
            <a:chExt cx="298559" cy="3703675"/>
          </a:xfrm>
        </p:grpSpPr>
        <p:sp>
          <p:nvSpPr>
            <p:cNvPr id="14" name="Freeform 13"/>
            <p:cNvSpPr/>
            <p:nvPr/>
          </p:nvSpPr>
          <p:spPr>
            <a:xfrm>
              <a:off x="10064642" y="1084521"/>
              <a:ext cx="298559" cy="1850065"/>
            </a:xfrm>
            <a:custGeom>
              <a:avLst/>
              <a:gdLst>
                <a:gd name="connsiteX0" fmla="*/ 298559 w 298559"/>
                <a:gd name="connsiteY0" fmla="*/ 0 h 1850065"/>
                <a:gd name="connsiteX1" fmla="*/ 847 w 298559"/>
                <a:gd name="connsiteY1" fmla="*/ 637953 h 1850065"/>
                <a:gd name="connsiteX2" fmla="*/ 202866 w 298559"/>
                <a:gd name="connsiteY2" fmla="*/ 1594884 h 1850065"/>
                <a:gd name="connsiteX3" fmla="*/ 22112 w 298559"/>
                <a:gd name="connsiteY3" fmla="*/ 1850065 h 1850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8559" h="1850065">
                  <a:moveTo>
                    <a:pt x="298559" y="0"/>
                  </a:moveTo>
                  <a:cubicBezTo>
                    <a:pt x="157677" y="186069"/>
                    <a:pt x="16796" y="372139"/>
                    <a:pt x="847" y="637953"/>
                  </a:cubicBezTo>
                  <a:cubicBezTo>
                    <a:pt x="-15102" y="903767"/>
                    <a:pt x="199322" y="1392865"/>
                    <a:pt x="202866" y="1594884"/>
                  </a:cubicBezTo>
                  <a:cubicBezTo>
                    <a:pt x="206410" y="1796903"/>
                    <a:pt x="114261" y="1823484"/>
                    <a:pt x="22112" y="1850065"/>
                  </a:cubicBezTo>
                </a:path>
              </a:pathLst>
            </a:custGeom>
            <a:noFill/>
            <a:ln w="222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srgbClr val="C00000"/>
                </a:solidFill>
                <a:latin typeface="Calibri" panose="020F0502020204030204"/>
              </a:endParaRPr>
            </a:p>
          </p:txBody>
        </p:sp>
        <p:sp>
          <p:nvSpPr>
            <p:cNvPr id="15" name="Freeform 14"/>
            <p:cNvSpPr/>
            <p:nvPr/>
          </p:nvSpPr>
          <p:spPr>
            <a:xfrm flipV="1">
              <a:off x="10064642" y="2938131"/>
              <a:ext cx="298559" cy="1850065"/>
            </a:xfrm>
            <a:custGeom>
              <a:avLst/>
              <a:gdLst>
                <a:gd name="connsiteX0" fmla="*/ 298559 w 298559"/>
                <a:gd name="connsiteY0" fmla="*/ 0 h 1850065"/>
                <a:gd name="connsiteX1" fmla="*/ 847 w 298559"/>
                <a:gd name="connsiteY1" fmla="*/ 637953 h 1850065"/>
                <a:gd name="connsiteX2" fmla="*/ 202866 w 298559"/>
                <a:gd name="connsiteY2" fmla="*/ 1594884 h 1850065"/>
                <a:gd name="connsiteX3" fmla="*/ 22112 w 298559"/>
                <a:gd name="connsiteY3" fmla="*/ 1850065 h 1850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8559" h="1850065">
                  <a:moveTo>
                    <a:pt x="298559" y="0"/>
                  </a:moveTo>
                  <a:cubicBezTo>
                    <a:pt x="157677" y="186069"/>
                    <a:pt x="16796" y="372139"/>
                    <a:pt x="847" y="637953"/>
                  </a:cubicBezTo>
                  <a:cubicBezTo>
                    <a:pt x="-15102" y="903767"/>
                    <a:pt x="199322" y="1392865"/>
                    <a:pt x="202866" y="1594884"/>
                  </a:cubicBezTo>
                  <a:cubicBezTo>
                    <a:pt x="206410" y="1796903"/>
                    <a:pt x="114261" y="1823484"/>
                    <a:pt x="22112" y="1850065"/>
                  </a:cubicBezTo>
                </a:path>
              </a:pathLst>
            </a:custGeom>
            <a:noFill/>
            <a:ln w="222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srgbClr val="C00000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965699" y="4406265"/>
            <a:ext cx="17706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srgbClr val="C00000"/>
                </a:solidFill>
                <a:latin typeface="Calibri" panose="020F0502020204030204"/>
              </a:rPr>
              <a:t>higher order terms </a:t>
            </a:r>
            <a:r>
              <a:rPr lang="en-US" sz="1350" dirty="0">
                <a:solidFill>
                  <a:srgbClr val="C00000"/>
                </a:solidFill>
                <a:latin typeface="Calibri" panose="020F0502020204030204"/>
                <a:sym typeface="Symbol" panose="05050102010706020507" pitchFamily="18" charset="2"/>
              </a:rPr>
              <a:t> 0</a:t>
            </a:r>
            <a:endParaRPr lang="en-US" sz="1350" dirty="0">
              <a:solidFill>
                <a:srgbClr val="C00000"/>
              </a:solidFill>
              <a:latin typeface="Calibri" panose="020F0502020204030204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6" name="Ink 15"/>
              <p14:cNvContentPartPr/>
              <p14:nvPr/>
            </p14:nvContentPartPr>
            <p14:xfrm>
              <a:off x="1347840" y="2064600"/>
              <a:ext cx="7171920" cy="301248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344600" y="2054520"/>
                <a:ext cx="7177680" cy="303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9951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2218664" y="1802210"/>
          <a:ext cx="3137297" cy="1916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0" name="Equation" r:id="rId3" imgW="1930320" imgH="1180800" progId="Equation.3">
                  <p:embed/>
                </p:oleObj>
              </mc:Choice>
              <mc:Fallback>
                <p:oleObj name="Equation" r:id="rId3" imgW="1930320" imgH="1180800" progId="Equation.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18664" y="1802210"/>
                        <a:ext cx="3137297" cy="1916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84200" y="1432983"/>
            <a:ext cx="5029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Substitute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k+1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for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and </a:t>
            </a:r>
            <a:r>
              <a:rPr lang="en-US" i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for     and solve for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k+1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: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516615" y="1452885"/>
          <a:ext cx="226219" cy="2881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1" name="Equation" r:id="rId5" imgW="139680" imgH="177480" progId="Equation.3">
                  <p:embed/>
                </p:oleObj>
              </mc:Choice>
              <mc:Fallback>
                <p:oleObj name="Equation" r:id="rId5" imgW="139680" imgH="17748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16615" y="1452885"/>
                        <a:ext cx="226219" cy="2881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1998134" y="2821517"/>
            <a:ext cx="6519333" cy="948267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37202" y="3117850"/>
            <a:ext cx="2655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latin typeface="Calibri" panose="020F0502020204030204"/>
              </a:rPr>
              <a:t>Newton Raphson Iteration</a:t>
            </a:r>
          </a:p>
        </p:txBody>
      </p:sp>
      <p:cxnSp>
        <p:nvCxnSpPr>
          <p:cNvPr id="8" name="Straight Arrow Connector 7"/>
          <p:cNvCxnSpPr>
            <a:endCxn id="2" idx="2"/>
          </p:cNvCxnSpPr>
          <p:nvPr/>
        </p:nvCxnSpPr>
        <p:spPr>
          <a:xfrm flipH="1" flipV="1">
            <a:off x="3787313" y="3719116"/>
            <a:ext cx="310554" cy="1100534"/>
          </a:xfrm>
          <a:prstGeom prst="straightConnector1">
            <a:avLst/>
          </a:prstGeom>
          <a:ln w="25400">
            <a:solidFill>
              <a:srgbClr val="C0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981338" y="4723924"/>
          <a:ext cx="948928" cy="783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2" name="Equation" r:id="rId7" imgW="583920" imgH="482400" progId="Equation.3">
                  <p:embed/>
                </p:oleObj>
              </mc:Choice>
              <mc:Fallback>
                <p:oleObj name="Equation" r:id="rId7" imgW="583920" imgH="4824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81338" y="4723924"/>
                        <a:ext cx="948928" cy="783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909060" y="4914900"/>
            <a:ext cx="387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Note that                    is the slope of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Ink 6"/>
              <p14:cNvContentPartPr/>
              <p14:nvPr/>
            </p14:nvContentPartPr>
            <p14:xfrm>
              <a:off x="1978920" y="1914480"/>
              <a:ext cx="5968440" cy="37573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973520" y="1905480"/>
                <a:ext cx="5986440" cy="378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19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15" y="1724501"/>
            <a:ext cx="5543550" cy="3729038"/>
          </a:xfrm>
          <a:prstGeom prst="rect">
            <a:avLst/>
          </a:prstGeom>
        </p:spPr>
      </p:pic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6207205" y="1763316"/>
          <a:ext cx="1835944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4" name="Equation" r:id="rId4" imgW="1130040" imgH="228600" progId="Equation.3">
                  <p:embed/>
                </p:oleObj>
              </mc:Choice>
              <mc:Fallback>
                <p:oleObj name="Equation" r:id="rId4" imgW="1130040" imgH="22860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7205" y="1763316"/>
                        <a:ext cx="1835944" cy="37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937252" y="2329180"/>
            <a:ext cx="2655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latin typeface="Calibri" panose="020F0502020204030204"/>
              </a:rPr>
              <a:t>Newton Raphson Iteration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5866924" y="2824878"/>
          <a:ext cx="2701529" cy="763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5" name="Equation" r:id="rId6" imgW="1663560" imgH="469800" progId="Equation.3">
                  <p:embed/>
                </p:oleObj>
              </mc:Choice>
              <mc:Fallback>
                <p:oleObj name="Equation" r:id="rId6" imgW="1663560" imgH="4698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866924" y="2824878"/>
                        <a:ext cx="2701529" cy="763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493362" y="4015264"/>
          <a:ext cx="948928" cy="783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6" name="Equation" r:id="rId8" imgW="583920" imgH="482400" progId="Equation.3">
                  <p:embed/>
                </p:oleObj>
              </mc:Choice>
              <mc:Fallback>
                <p:oleObj name="Equation" r:id="rId8" imgW="583920" imgH="4824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493362" y="4015264"/>
                        <a:ext cx="948928" cy="783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Arrow Connector 7"/>
          <p:cNvCxnSpPr/>
          <p:nvPr/>
        </p:nvCxnSpPr>
        <p:spPr>
          <a:xfrm flipV="1">
            <a:off x="7052310" y="3634740"/>
            <a:ext cx="594360" cy="45720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869180" y="1988820"/>
            <a:ext cx="1314450" cy="560070"/>
          </a:xfrm>
          <a:prstGeom prst="straightConnector1">
            <a:avLst/>
          </a:prstGeom>
          <a:ln w="25400">
            <a:solidFill>
              <a:srgbClr val="000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" name="Ink 6"/>
              <p14:cNvContentPartPr/>
              <p14:nvPr/>
            </p14:nvContentPartPr>
            <p14:xfrm>
              <a:off x="6903360" y="2127240"/>
              <a:ext cx="1531440" cy="14878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00480" y="2118600"/>
                <a:ext cx="1546200" cy="150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582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15" y="1724501"/>
            <a:ext cx="5543550" cy="372903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5891" y="1787978"/>
            <a:ext cx="2785004" cy="171321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3451368" y="2002487"/>
            <a:ext cx="8165" cy="3053442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>
            <a:spLocks noChangeAspect="1"/>
          </p:cNvSpPr>
          <p:nvPr/>
        </p:nvSpPr>
        <p:spPr>
          <a:xfrm>
            <a:off x="3428652" y="3876483"/>
            <a:ext cx="59848" cy="61069"/>
          </a:xfrm>
          <a:prstGeom prst="ellipse">
            <a:avLst/>
          </a:prstGeom>
          <a:solidFill>
            <a:srgbClr val="008000"/>
          </a:solidFill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 u="sng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3183255" y="3879340"/>
            <a:ext cx="1682559" cy="949835"/>
            <a:chOff x="4244340" y="4029453"/>
            <a:chExt cx="2243412" cy="1266447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4244340" y="4069080"/>
              <a:ext cx="2190750" cy="1226820"/>
            </a:xfrm>
            <a:prstGeom prst="line">
              <a:avLst/>
            </a:prstGeom>
            <a:ln w="12700">
              <a:solidFill>
                <a:srgbClr val="008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6407955" y="402945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 u="sng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16" name="Straight Connector 15"/>
          <p:cNvCxnSpPr>
            <a:endCxn id="14" idx="4"/>
          </p:cNvCxnSpPr>
          <p:nvPr/>
        </p:nvCxnSpPr>
        <p:spPr>
          <a:xfrm>
            <a:off x="4831541" y="2553985"/>
            <a:ext cx="4350" cy="1386424"/>
          </a:xfrm>
          <a:prstGeom prst="line">
            <a:avLst/>
          </a:prstGeom>
          <a:ln w="12700">
            <a:solidFill>
              <a:srgbClr val="008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4297332" y="2274570"/>
            <a:ext cx="651859" cy="1660124"/>
            <a:chOff x="5729775" y="1889760"/>
            <a:chExt cx="869145" cy="2213498"/>
          </a:xfrm>
        </p:grpSpPr>
        <p:cxnSp>
          <p:nvCxnSpPr>
            <p:cNvPr id="21" name="Straight Connector 20"/>
            <p:cNvCxnSpPr/>
            <p:nvPr/>
          </p:nvCxnSpPr>
          <p:spPr>
            <a:xfrm flipV="1">
              <a:off x="5768340" y="1889760"/>
              <a:ext cx="830580" cy="2171700"/>
            </a:xfrm>
            <a:prstGeom prst="line">
              <a:avLst/>
            </a:prstGeom>
            <a:ln w="12700">
              <a:solidFill>
                <a:srgbClr val="008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5729775" y="402183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 u="sng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23" name="Straight Connector 22"/>
          <p:cNvCxnSpPr>
            <a:endCxn id="22" idx="4"/>
          </p:cNvCxnSpPr>
          <p:nvPr/>
        </p:nvCxnSpPr>
        <p:spPr>
          <a:xfrm flipH="1">
            <a:off x="4327256" y="3656980"/>
            <a:ext cx="1365" cy="277714"/>
          </a:xfrm>
          <a:prstGeom prst="line">
            <a:avLst/>
          </a:prstGeom>
          <a:ln w="12700">
            <a:solidFill>
              <a:srgbClr val="008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4163029" y="3509010"/>
            <a:ext cx="248951" cy="422826"/>
            <a:chOff x="5550705" y="3535680"/>
            <a:chExt cx="331935" cy="563768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5600700" y="3535680"/>
              <a:ext cx="281940" cy="521970"/>
            </a:xfrm>
            <a:prstGeom prst="line">
              <a:avLst/>
            </a:prstGeom>
            <a:ln w="12700">
              <a:solidFill>
                <a:srgbClr val="008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5550705" y="401802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 u="sng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cxnSp>
        <p:nvCxnSpPr>
          <p:cNvPr id="33" name="Straight Connector 32"/>
          <p:cNvCxnSpPr/>
          <p:nvPr/>
        </p:nvCxnSpPr>
        <p:spPr>
          <a:xfrm>
            <a:off x="3455704" y="3933180"/>
            <a:ext cx="728" cy="755406"/>
          </a:xfrm>
          <a:prstGeom prst="line">
            <a:avLst/>
          </a:prstGeom>
          <a:ln w="12700">
            <a:solidFill>
              <a:srgbClr val="008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451860" y="4663440"/>
            <a:ext cx="56137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srgbClr val="008000"/>
                </a:solidFill>
                <a:latin typeface="Calibri" panose="020F0502020204030204"/>
              </a:rPr>
              <a:t>slope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51960" y="2480310"/>
            <a:ext cx="56137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srgbClr val="008000"/>
                </a:solidFill>
                <a:latin typeface="Calibri" panose="020F0502020204030204"/>
              </a:rPr>
              <a:t>slope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851910" y="3440430"/>
            <a:ext cx="56137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srgbClr val="008000"/>
                </a:solidFill>
                <a:latin typeface="Calibri" panose="020F0502020204030204"/>
              </a:rPr>
              <a:t>slope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760721" y="4229100"/>
            <a:ext cx="2625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C00000"/>
                </a:solidFill>
                <a:latin typeface="Calibri" panose="020F0502020204030204"/>
              </a:rPr>
              <a:t>Much faster convergence!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3549600" y="2120040"/>
              <a:ext cx="4733640" cy="2522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47080" y="2113920"/>
                <a:ext cx="4746600" cy="253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5044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Content Placeholder 2">
            <a:extLst>
              <a:ext uri="{FF2B5EF4-FFF2-40B4-BE49-F238E27FC236}">
                <a16:creationId xmlns:a16="http://schemas.microsoft.com/office/drawing/2014/main" id="{2EB8935F-9779-4CBF-9252-3DAD76A63A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64440" y="1107697"/>
            <a:ext cx="8105862" cy="5775940"/>
          </a:xfrm>
        </p:spPr>
        <p:txBody>
          <a:bodyPr/>
          <a:lstStyle/>
          <a:p>
            <a:pPr marL="165100" indent="0" algn="ctr">
              <a:buNone/>
            </a:pPr>
            <a:endParaRPr lang="en-US" b="1" dirty="0"/>
          </a:p>
          <a:p>
            <a:pPr marL="165100" indent="0" algn="ctr">
              <a:buNone/>
            </a:pPr>
            <a:r>
              <a:rPr lang="en-US" b="1" dirty="0"/>
              <a:t>Student Hours </a:t>
            </a:r>
          </a:p>
          <a:p>
            <a:r>
              <a:rPr lang="en-US" dirty="0"/>
              <a:t>Pullman this week </a:t>
            </a:r>
          </a:p>
          <a:p>
            <a:pPr lvl="1"/>
            <a:r>
              <a:rPr lang="en-US" b="1" dirty="0"/>
              <a:t>Tuesdays 4:30-5:30 pm (after class)</a:t>
            </a:r>
            <a:endParaRPr lang="en-US" dirty="0"/>
          </a:p>
          <a:p>
            <a:pPr lvl="1"/>
            <a:r>
              <a:rPr lang="en-US" b="1" dirty="0"/>
              <a:t>Wednesdays 4-5 pm </a:t>
            </a:r>
            <a:endParaRPr lang="en-US" dirty="0"/>
          </a:p>
          <a:p>
            <a:pPr lvl="1"/>
            <a:r>
              <a:rPr lang="en-US" b="1" dirty="0"/>
              <a:t>Fridays 1:30-2:30 pm</a:t>
            </a:r>
            <a:endParaRPr lang="en-US" dirty="0"/>
          </a:p>
          <a:p>
            <a:r>
              <a:rPr lang="en-US" dirty="0"/>
              <a:t>Join from PC, Mac, Linux, iOS, or Android: </a:t>
            </a:r>
            <a:r>
              <a:rPr lang="en-US" u="sng" dirty="0">
                <a:hlinkClick r:id="rId2"/>
              </a:rPr>
              <a:t>https://wsu.zoom.us/j/8237216735 (Links to an external site.)</a:t>
            </a:r>
            <a:endParaRPr lang="en-US" dirty="0"/>
          </a:p>
          <a:p>
            <a:r>
              <a:rPr lang="en-US" dirty="0"/>
              <a:t>Meeting ID: 823 721 6735</a:t>
            </a:r>
          </a:p>
          <a:p>
            <a:pPr marL="165100" indent="0">
              <a:buNone/>
            </a:pPr>
            <a:r>
              <a:rPr lang="en-US" dirty="0"/>
              <a:t>Or by request via email </a:t>
            </a:r>
            <a:r>
              <a:rPr lang="en-US" dirty="0">
                <a:hlinkClick r:id="rId3"/>
              </a:rPr>
              <a:t>noel.Schulz@wsu.edu</a:t>
            </a:r>
            <a:r>
              <a:rPr lang="en-US" dirty="0"/>
              <a:t> or phone 509-336-5522</a:t>
            </a:r>
          </a:p>
          <a:p>
            <a:pPr lvl="1"/>
            <a:endParaRPr altLang="en-US" dirty="0"/>
          </a:p>
          <a:p>
            <a:pPr marL="165100" indent="0">
              <a:buNone/>
            </a:pPr>
            <a:endParaRPr altLang="en-US" dirty="0"/>
          </a:p>
        </p:txBody>
      </p:sp>
    </p:spTree>
    <p:extLst>
      <p:ext uri="{BB962C8B-B14F-4D97-AF65-F5344CB8AC3E}">
        <p14:creationId xmlns:p14="http://schemas.microsoft.com/office/powerpoint/2010/main" val="34705216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27" y="1216334"/>
            <a:ext cx="5337553" cy="463285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49447" y="1787308"/>
            <a:ext cx="3120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Possible convergence problems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22176" y="2510686"/>
            <a:ext cx="306693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No real root (i.e.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doesn’t cross 0 axis)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1045846" y="2247639"/>
            <a:ext cx="626" cy="561284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048703" y="2248853"/>
            <a:ext cx="445770" cy="56007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1491616" y="2250496"/>
            <a:ext cx="626" cy="561284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1045845" y="2248853"/>
            <a:ext cx="445770" cy="56007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822176" y="3103822"/>
            <a:ext cx="20721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Second derivative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f’’(x)= 0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3469005" y="2200275"/>
            <a:ext cx="2858" cy="43434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477577" y="2203133"/>
            <a:ext cx="837248" cy="42291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306252" y="1777365"/>
            <a:ext cx="2858" cy="43434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469005" y="1780223"/>
            <a:ext cx="837248" cy="422910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822176" y="3702263"/>
            <a:ext cx="306442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Initial guess not in region of convergence</a:t>
            </a:r>
            <a:endParaRPr lang="en-US" sz="1350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2528887" y="4517707"/>
            <a:ext cx="2858" cy="374333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543175" y="4531995"/>
            <a:ext cx="360045" cy="362903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 flipV="1">
            <a:off x="2894648" y="4511992"/>
            <a:ext cx="5715" cy="385763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523172" y="4517707"/>
            <a:ext cx="374333" cy="374333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685800" y="2566080"/>
              <a:ext cx="8187840" cy="24879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5360" y="2558520"/>
                <a:ext cx="8212680" cy="249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3855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121740" y="2055189"/>
          <a:ext cx="2828925" cy="189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4" name="Equation" r:id="rId3" imgW="1739880" imgH="1168200" progId="Equation.3">
                  <p:embed/>
                </p:oleObj>
              </mc:Choice>
              <mc:Fallback>
                <p:oleObj name="Equation" r:id="rId3" imgW="1739880" imgH="1168200" progId="Equation.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21740" y="2055189"/>
                        <a:ext cx="2828925" cy="189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6185" y="1469572"/>
            <a:ext cx="5171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Newton-Raphson for systems of nonlinear equations:</a:t>
            </a:r>
          </a:p>
        </p:txBody>
      </p:sp>
      <p:sp>
        <p:nvSpPr>
          <p:cNvPr id="4" name="Right Arrow 3"/>
          <p:cNvSpPr/>
          <p:nvPr/>
        </p:nvSpPr>
        <p:spPr>
          <a:xfrm>
            <a:off x="4122964" y="2865665"/>
            <a:ext cx="1730829" cy="244928"/>
          </a:xfrm>
          <a:prstGeom prst="rightArrow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6004152" y="2769735"/>
          <a:ext cx="2519363" cy="432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5" name="Equation" r:id="rId5" imgW="1549080" imgH="266400" progId="Equation.3">
                  <p:embed/>
                </p:oleObj>
              </mc:Choice>
              <mc:Fallback>
                <p:oleObj name="Equation" r:id="rId5" imgW="1549080" imgH="2664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04152" y="2769735"/>
                        <a:ext cx="2519363" cy="4321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Freeform 8"/>
          <p:cNvSpPr/>
          <p:nvPr/>
        </p:nvSpPr>
        <p:spPr>
          <a:xfrm>
            <a:off x="6776357" y="3257551"/>
            <a:ext cx="742950" cy="1061357"/>
          </a:xfrm>
          <a:custGeom>
            <a:avLst/>
            <a:gdLst>
              <a:gd name="connsiteX0" fmla="*/ 0 w 990600"/>
              <a:gd name="connsiteY0" fmla="*/ 1415143 h 1415143"/>
              <a:gd name="connsiteX1" fmla="*/ 772886 w 990600"/>
              <a:gd name="connsiteY1" fmla="*/ 740229 h 1415143"/>
              <a:gd name="connsiteX2" fmla="*/ 990600 w 990600"/>
              <a:gd name="connsiteY2" fmla="*/ 0 h 1415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1415143">
                <a:moveTo>
                  <a:pt x="0" y="1415143"/>
                </a:moveTo>
                <a:cubicBezTo>
                  <a:pt x="303893" y="1195614"/>
                  <a:pt x="607786" y="976086"/>
                  <a:pt x="772886" y="740229"/>
                </a:cubicBezTo>
                <a:cubicBezTo>
                  <a:pt x="937986" y="504372"/>
                  <a:pt x="964293" y="252186"/>
                  <a:pt x="990600" y="0"/>
                </a:cubicBezTo>
              </a:path>
            </a:pathLst>
          </a:custGeom>
          <a:noFill/>
          <a:ln w="25400">
            <a:solidFill>
              <a:srgbClr val="0000FF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84311" y="4389590"/>
            <a:ext cx="160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FF"/>
                </a:solidFill>
                <a:latin typeface="Calibri" panose="020F0502020204030204"/>
              </a:rPr>
              <a:t>Jacobian of f(x)</a:t>
            </a:r>
          </a:p>
        </p:txBody>
      </p:sp>
    </p:spTree>
    <p:extLst>
      <p:ext uri="{BB962C8B-B14F-4D97-AF65-F5344CB8AC3E}">
        <p14:creationId xmlns:p14="http://schemas.microsoft.com/office/powerpoint/2010/main" val="2354423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849446" y="2422393"/>
          <a:ext cx="1610915" cy="1854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8" name="Equation" r:id="rId3" imgW="990360" imgH="1143000" progId="Equation.3">
                  <p:embed/>
                </p:oleObj>
              </mc:Choice>
              <mc:Fallback>
                <p:oleObj name="Equation" r:id="rId3" imgW="990360" imgH="1143000" progId="Equation.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9446" y="2422393"/>
                        <a:ext cx="1610915" cy="1854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58800" y="1339850"/>
            <a:ext cx="1648978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Jacobian matrix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2201" y="2059517"/>
            <a:ext cx="132824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Set of equations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760524" y="2327672"/>
          <a:ext cx="3551635" cy="28848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9" name="Equation" r:id="rId5" imgW="2184120" imgH="1777680" progId="Equation.3">
                  <p:embed/>
                </p:oleObj>
              </mc:Choice>
              <mc:Fallback>
                <p:oleObj name="Equation" r:id="rId5" imgW="2184120" imgH="177768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60524" y="2327672"/>
                        <a:ext cx="3551635" cy="28848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105400" y="1907117"/>
            <a:ext cx="161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Jacobian of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18001" y="5361517"/>
            <a:ext cx="3249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x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matrix of partial derivatives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8" name="Ink 7"/>
              <p14:cNvContentPartPr/>
              <p14:nvPr/>
            </p14:nvContentPartPr>
            <p14:xfrm>
              <a:off x="4326840" y="1512720"/>
              <a:ext cx="4693680" cy="421524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317840" y="1508760"/>
                <a:ext cx="4712400" cy="423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952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5733" y="1509982"/>
            <a:ext cx="10397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Example: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Solve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1336543" y="2052771"/>
          <a:ext cx="3159919" cy="783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0" name="Equation" r:id="rId3" imgW="1942920" imgH="482400" progId="Equation.3">
                  <p:embed/>
                </p:oleObj>
              </mc:Choice>
              <mc:Fallback>
                <p:oleObj name="Equation" r:id="rId3" imgW="1942920" imgH="48240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543" y="2052771"/>
                        <a:ext cx="3159919" cy="783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75734" y="3490382"/>
            <a:ext cx="2151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Set up NR equations: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355976" y="4628091"/>
          <a:ext cx="5410200" cy="884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1" name="Equation" r:id="rId5" imgW="3327120" imgH="545760" progId="Equation.3">
                  <p:embed/>
                </p:oleObj>
              </mc:Choice>
              <mc:Fallback>
                <p:oleObj name="Equation" r:id="rId5" imgW="3327120" imgH="54576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55976" y="4628091"/>
                        <a:ext cx="5410200" cy="884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694913" y="3068769"/>
          <a:ext cx="4337447" cy="15228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2" name="Equation" r:id="rId7" imgW="2666880" imgH="939600" progId="Equation.3">
                  <p:embed/>
                </p:oleObj>
              </mc:Choice>
              <mc:Fallback>
                <p:oleObj name="Equation" r:id="rId7" imgW="2666880" imgH="9396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94913" y="3068769"/>
                        <a:ext cx="4337447" cy="15228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879990" y="2063981"/>
            <a:ext cx="1715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Let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</a:t>
            </a: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= 10</a:t>
            </a:r>
            <a:r>
              <a:rPr lang="en-US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-3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  <a:sym typeface="Symbol" panose="05050102010706020507" pitchFamily="18" charset="2"/>
              </a:rPr>
              <a:t>and </a:t>
            </a:r>
            <a:endParaRPr lang="en-US" dirty="0">
              <a:solidFill>
                <a:prstClr val="black"/>
              </a:solidFill>
              <a:latin typeface="Calibri" panose="020F0502020204030204"/>
              <a:cs typeface="Times New Roman" panose="02020603050405020304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501765" y="1795145"/>
          <a:ext cx="1095375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3" name="Equation" r:id="rId9" imgW="672840" imgH="482400" progId="Equation.3">
                  <p:embed/>
                </p:oleObj>
              </mc:Choice>
              <mc:Fallback>
                <p:oleObj name="Equation" r:id="rId9" imgW="672840" imgH="4824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01765" y="1795145"/>
                        <a:ext cx="1095375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9" name="Ink 8"/>
              <p14:cNvContentPartPr/>
              <p14:nvPr/>
            </p14:nvContentPartPr>
            <p14:xfrm>
              <a:off x="4280760" y="4622040"/>
              <a:ext cx="2036880" cy="93708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273200" y="4613760"/>
                <a:ext cx="2055600" cy="94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7770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6467" y="1424517"/>
            <a:ext cx="1154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Start with 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55445" y="1254125"/>
          <a:ext cx="1095375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6" name="Equation" r:id="rId3" imgW="672840" imgH="482400" progId="Equation.3">
                  <p:embed/>
                </p:oleObj>
              </mc:Choice>
              <mc:Fallback>
                <p:oleObj name="Equation" r:id="rId3" imgW="672840" imgH="4824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55445" y="1254125"/>
                        <a:ext cx="1095375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640946" y="2331641"/>
          <a:ext cx="5657850" cy="2447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7" name="Equation" r:id="rId5" imgW="3479760" imgH="1511280" progId="Equation.3">
                  <p:embed/>
                </p:oleObj>
              </mc:Choice>
              <mc:Fallback>
                <p:oleObj name="Equation" r:id="rId5" imgW="3479760" imgH="151128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40946" y="2331641"/>
                        <a:ext cx="5657850" cy="2447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310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2053696" y="1847850"/>
          <a:ext cx="2952750" cy="822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4" name="Equation" r:id="rId3" imgW="1815840" imgH="507960" progId="Equation.3">
                  <p:embed/>
                </p:oleObj>
              </mc:Choice>
              <mc:Fallback>
                <p:oleObj name="Equation" r:id="rId3" imgW="1815840" imgH="507960" progId="Equation.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53696" y="1847850"/>
                        <a:ext cx="2952750" cy="8227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1938337" y="3199210"/>
          <a:ext cx="3158729" cy="822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5" name="Equation" r:id="rId5" imgW="1942920" imgH="507960" progId="Equation.3">
                  <p:embed/>
                </p:oleObj>
              </mc:Choice>
              <mc:Fallback>
                <p:oleObj name="Equation" r:id="rId5" imgW="1942920" imgH="50796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38337" y="3199210"/>
                        <a:ext cx="3158729" cy="8227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19667" y="1543050"/>
            <a:ext cx="2433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Note that the equations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0034" y="2749550"/>
            <a:ext cx="207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Can be rewritten as: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333" y="4235450"/>
            <a:ext cx="210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which is in the form: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130947" y="4668177"/>
          <a:ext cx="722709" cy="2881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6" name="Equation" r:id="rId7" imgW="444240" imgH="177480" progId="Equation.3">
                  <p:embed/>
                </p:oleObj>
              </mc:Choice>
              <mc:Fallback>
                <p:oleObj name="Equation" r:id="rId7" imgW="444240" imgH="17748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30947" y="4668177"/>
                        <a:ext cx="722709" cy="2881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90034" y="5086349"/>
            <a:ext cx="8387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and should be solved using one of the linear solvers.</a:t>
            </a:r>
            <a:r>
              <a:rPr lang="en-US" dirty="0">
                <a:solidFill>
                  <a:srgbClr val="C00000"/>
                </a:solidFill>
                <a:latin typeface="Calibri" panose="020F0502020204030204"/>
              </a:rPr>
              <a:t>  Do not invert the Jacobian matrix!</a:t>
            </a:r>
          </a:p>
        </p:txBody>
      </p:sp>
      <p:sp>
        <p:nvSpPr>
          <p:cNvPr id="9" name="Rectangle 8"/>
          <p:cNvSpPr/>
          <p:nvPr/>
        </p:nvSpPr>
        <p:spPr>
          <a:xfrm>
            <a:off x="5669280" y="5063490"/>
            <a:ext cx="3268980" cy="38100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3947160" y="2708910"/>
            <a:ext cx="3329940" cy="2346960"/>
          </a:xfrm>
          <a:custGeom>
            <a:avLst/>
            <a:gdLst>
              <a:gd name="connsiteX0" fmla="*/ 4439920 w 4439920"/>
              <a:gd name="connsiteY0" fmla="*/ 3129280 h 3129280"/>
              <a:gd name="connsiteX1" fmla="*/ 2509520 w 4439920"/>
              <a:gd name="connsiteY1" fmla="*/ 1107440 h 3129280"/>
              <a:gd name="connsiteX2" fmla="*/ 0 w 4439920"/>
              <a:gd name="connsiteY2" fmla="*/ 0 h 312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39920" h="3129280">
                <a:moveTo>
                  <a:pt x="4439920" y="3129280"/>
                </a:moveTo>
                <a:cubicBezTo>
                  <a:pt x="3844713" y="2379133"/>
                  <a:pt x="3249507" y="1628987"/>
                  <a:pt x="2509520" y="1107440"/>
                </a:cubicBezTo>
                <a:cubicBezTo>
                  <a:pt x="1769533" y="585893"/>
                  <a:pt x="884766" y="292946"/>
                  <a:pt x="0" y="0"/>
                </a:cubicBezTo>
              </a:path>
            </a:pathLst>
          </a:custGeom>
          <a:noFill/>
          <a:ln w="25400">
            <a:solidFill>
              <a:srgbClr val="C0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1" name="Ink 10"/>
              <p14:cNvContentPartPr/>
              <p14:nvPr/>
            </p14:nvContentPartPr>
            <p14:xfrm>
              <a:off x="1782720" y="3033720"/>
              <a:ext cx="3511080" cy="210060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772640" y="3022920"/>
                <a:ext cx="3533760" cy="212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452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9668" y="1543050"/>
            <a:ext cx="1391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Solving for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dirty="0">
                <a:solidFill>
                  <a:prstClr val="black"/>
                </a:solidFill>
                <a:latin typeface="Calibri" panose="020F0502020204030204"/>
              </a:rPr>
              <a:t>: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1215968" y="1990556"/>
          <a:ext cx="1281113" cy="782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8" name="Equation" r:id="rId3" imgW="787320" imgH="482400" progId="Equation.3">
                  <p:embed/>
                </p:oleObj>
              </mc:Choice>
              <mc:Fallback>
                <p:oleObj name="Equation" r:id="rId3" imgW="787320" imgH="48240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5968" y="1990556"/>
                        <a:ext cx="1281113" cy="7822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168514" y="3433592"/>
          <a:ext cx="3550444" cy="16037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9" name="Equation" r:id="rId5" imgW="2184120" imgH="990360" progId="Equation.3">
                  <p:embed/>
                </p:oleObj>
              </mc:Choice>
              <mc:Fallback>
                <p:oleObj name="Equation" r:id="rId5" imgW="2184120" imgH="99036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68514" y="3433592"/>
                        <a:ext cx="3550444" cy="16037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35995" y="2930979"/>
            <a:ext cx="1190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Repeating: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34517" y="1543050"/>
            <a:ext cx="3624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How do we determine convergence?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34517" y="2228851"/>
            <a:ext cx="3492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Recall that we want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 </a:t>
            </a: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0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  <a:sym typeface="Symbol" panose="05050102010706020507" pitchFamily="18" charset="2"/>
              </a:rPr>
              <a:t>, so we should check whether or not 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6339568" y="2887606"/>
          <a:ext cx="1734741" cy="822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0" name="Equation" r:id="rId7" imgW="1066680" imgH="507960" progId="Equation.3">
                  <p:embed/>
                </p:oleObj>
              </mc:Choice>
              <mc:Fallback>
                <p:oleObj name="Equation" r:id="rId7" imgW="1066680" imgH="50796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39568" y="2887606"/>
                        <a:ext cx="1734741" cy="8227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Freeform 10"/>
          <p:cNvSpPr/>
          <p:nvPr/>
        </p:nvSpPr>
        <p:spPr>
          <a:xfrm>
            <a:off x="4408715" y="3024141"/>
            <a:ext cx="1845128" cy="445681"/>
          </a:xfrm>
          <a:custGeom>
            <a:avLst/>
            <a:gdLst>
              <a:gd name="connsiteX0" fmla="*/ 2460171 w 2460171"/>
              <a:gd name="connsiteY0" fmla="*/ 137041 h 594241"/>
              <a:gd name="connsiteX1" fmla="*/ 707571 w 2460171"/>
              <a:gd name="connsiteY1" fmla="*/ 28183 h 594241"/>
              <a:gd name="connsiteX2" fmla="*/ 0 w 2460171"/>
              <a:gd name="connsiteY2" fmla="*/ 594241 h 594241"/>
              <a:gd name="connsiteX3" fmla="*/ 0 w 2460171"/>
              <a:gd name="connsiteY3" fmla="*/ 594241 h 594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0171" h="594241">
                <a:moveTo>
                  <a:pt x="2460171" y="137041"/>
                </a:moveTo>
                <a:cubicBezTo>
                  <a:pt x="1788885" y="44512"/>
                  <a:pt x="1117599" y="-48017"/>
                  <a:pt x="707571" y="28183"/>
                </a:cubicBezTo>
                <a:cubicBezTo>
                  <a:pt x="297543" y="104383"/>
                  <a:pt x="0" y="594241"/>
                  <a:pt x="0" y="594241"/>
                </a:cubicBezTo>
                <a:lnTo>
                  <a:pt x="0" y="594241"/>
                </a:lnTo>
              </a:path>
            </a:pathLst>
          </a:custGeom>
          <a:noFill/>
          <a:ln w="25400">
            <a:solidFill>
              <a:srgbClr val="0000FF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34517" y="3949614"/>
            <a:ext cx="3492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We have not yet converged, so repeat.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Ink 6"/>
              <p14:cNvContentPartPr/>
              <p14:nvPr/>
            </p14:nvContentPartPr>
            <p14:xfrm>
              <a:off x="4137840" y="2847960"/>
              <a:ext cx="4080240" cy="9766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129920" y="2836080"/>
                <a:ext cx="4100760" cy="100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044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11" grpId="0" animBg="1"/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444202" y="1514815"/>
          <a:ext cx="5099447" cy="16037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2" name="Equation" r:id="rId3" imgW="3136680" imgH="990360" progId="Equation.3">
                  <p:embed/>
                </p:oleObj>
              </mc:Choice>
              <mc:Fallback>
                <p:oleObj name="Equation" r:id="rId3" imgW="3136680" imgH="990360" progId="Equation.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4202" y="1514815"/>
                        <a:ext cx="5099447" cy="16037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613069" y="4219592"/>
          <a:ext cx="3137297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3" name="Equation" r:id="rId5" imgW="1930320" imgH="482400" progId="Equation.3">
                  <p:embed/>
                </p:oleObj>
              </mc:Choice>
              <mc:Fallback>
                <p:oleObj name="Equation" r:id="rId5" imgW="1930320" imgH="4824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13069" y="4219592"/>
                        <a:ext cx="3137297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60331" y="3685001"/>
            <a:ext cx="232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Calculating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yields: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75857" y="2775299"/>
            <a:ext cx="27040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Less than 0.001, so NR method has converged to the solution</a:t>
            </a:r>
          </a:p>
        </p:txBody>
      </p:sp>
      <p:sp>
        <p:nvSpPr>
          <p:cNvPr id="8" name="Freeform 7"/>
          <p:cNvSpPr/>
          <p:nvPr/>
        </p:nvSpPr>
        <p:spPr>
          <a:xfrm>
            <a:off x="3673258" y="3140119"/>
            <a:ext cx="1841326" cy="995819"/>
          </a:xfrm>
          <a:custGeom>
            <a:avLst/>
            <a:gdLst>
              <a:gd name="connsiteX0" fmla="*/ 2455101 w 2455101"/>
              <a:gd name="connsiteY0" fmla="*/ 0 h 1327759"/>
              <a:gd name="connsiteX1" fmla="*/ 551145 w 2455101"/>
              <a:gd name="connsiteY1" fmla="*/ 275572 h 1327759"/>
              <a:gd name="connsiteX2" fmla="*/ 0 w 2455101"/>
              <a:gd name="connsiteY2" fmla="*/ 1327759 h 1327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55101" h="1327759">
                <a:moveTo>
                  <a:pt x="2455101" y="0"/>
                </a:moveTo>
                <a:cubicBezTo>
                  <a:pt x="1707714" y="27139"/>
                  <a:pt x="960328" y="54279"/>
                  <a:pt x="551145" y="275572"/>
                </a:cubicBezTo>
                <a:cubicBezTo>
                  <a:pt x="141961" y="496865"/>
                  <a:pt x="70980" y="912312"/>
                  <a:pt x="0" y="1327759"/>
                </a:cubicBezTo>
              </a:path>
            </a:pathLst>
          </a:custGeom>
          <a:noFill/>
          <a:ln w="25400">
            <a:solidFill>
              <a:srgbClr val="0000FF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6265477" y="3749735"/>
          <a:ext cx="1651397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4" name="Equation" r:id="rId7" imgW="1015920" imgH="482400" progId="Equation.3">
                  <p:embed/>
                </p:oleObj>
              </mc:Choice>
              <mc:Fallback>
                <p:oleObj name="Equation" r:id="rId7" imgW="1015920" imgH="4824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65477" y="3749735"/>
                        <a:ext cx="1651397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" name="Ink 2"/>
              <p14:cNvContentPartPr/>
              <p14:nvPr/>
            </p14:nvContentPartPr>
            <p14:xfrm>
              <a:off x="1944720" y="4061520"/>
              <a:ext cx="5868360" cy="958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937520" y="4053240"/>
                <a:ext cx="5887440" cy="97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853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795" y="1879548"/>
            <a:ext cx="2017305" cy="1237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59120" y="1477289"/>
            <a:ext cx="741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Errors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084472" y="1873424"/>
            <a:ext cx="46900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Once the iterate values are sufficiently close to the solution, the error decreases rapidly.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In fact, the error decreases as the square of the previous error: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                 error(k+1)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  <a:sym typeface="Symbol" panose="05050102010706020507" pitchFamily="18" charset="2"/>
              </a:rPr>
              <a:t> (error(k))</a:t>
            </a:r>
            <a:r>
              <a:rPr lang="en-US" baseline="30000" dirty="0">
                <a:solidFill>
                  <a:prstClr val="black"/>
                </a:solidFill>
                <a:latin typeface="Calibri" panose="020F0502020204030204"/>
                <a:sym typeface="Symbol" panose="05050102010706020507" pitchFamily="18" charset="2"/>
              </a:rPr>
              <a:t>2</a:t>
            </a:r>
            <a:endParaRPr lang="en-US" dirty="0">
              <a:solidFill>
                <a:prstClr val="black"/>
              </a:solidFill>
              <a:latin typeface="Calibri" panose="020F0502020204030204"/>
              <a:sym typeface="Symbol" panose="05050102010706020507" pitchFamily="18" charset="2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  <a:sym typeface="Symbol" panose="05050102010706020507" pitchFamily="18" charset="2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  <a:sym typeface="Symbol" panose="05050102010706020507" pitchFamily="18" charset="2"/>
              </a:rPr>
              <a:t>This is known as </a:t>
            </a:r>
            <a:r>
              <a:rPr lang="en-US" dirty="0">
                <a:solidFill>
                  <a:srgbClr val="C00000"/>
                </a:solidFill>
                <a:latin typeface="Calibri" panose="020F0502020204030204"/>
                <a:sym typeface="Symbol" panose="05050102010706020507" pitchFamily="18" charset="2"/>
              </a:rPr>
              <a:t>quadratic convergence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  <a:sym typeface="Symbol" panose="05050102010706020507" pitchFamily="18" charset="2"/>
              </a:rPr>
              <a:t>.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449440" y="2790000"/>
              <a:ext cx="5598000" cy="11538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46920" y="2787480"/>
                <a:ext cx="5609880" cy="115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983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1496" y="1271585"/>
            <a:ext cx="2429511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Quasi-Newton Methods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4786" y="2090058"/>
            <a:ext cx="7796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The calculation of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partial derivatives in the Jacobian can be computationally expensive, therefore it is advantageous to explore methods to reduce this burden.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856695" y="3022828"/>
          <a:ext cx="2519363" cy="432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2" name="Equation" r:id="rId3" imgW="1549080" imgH="266400" progId="Equation.3">
                  <p:embed/>
                </p:oleObj>
              </mc:Choice>
              <mc:Fallback>
                <p:oleObj name="Equation" r:id="rId3" imgW="1549080" imgH="2664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56695" y="3022828"/>
                        <a:ext cx="2519363" cy="4321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840198" y="3077936"/>
            <a:ext cx="3097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Full Newton-Raphson Iteration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764506" y="3877866"/>
          <a:ext cx="2705100" cy="453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3" name="Equation" r:id="rId5" imgW="1663560" imgH="279360" progId="Equation.3">
                  <p:embed/>
                </p:oleObj>
              </mc:Choice>
              <mc:Fallback>
                <p:oleObj name="Equation" r:id="rId5" imgW="1663560" imgH="27936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64506" y="3877866"/>
                        <a:ext cx="2705100" cy="453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840198" y="3943351"/>
            <a:ext cx="3903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A method that uses a (hopefully) computationally efficient matrix M is a </a:t>
            </a:r>
            <a:r>
              <a:rPr lang="en-US" dirty="0">
                <a:solidFill>
                  <a:srgbClr val="C00000"/>
                </a:solidFill>
                <a:latin typeface="Calibri" panose="020F0502020204030204"/>
              </a:rPr>
              <a:t>Quasi-Newton Method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8" name="Ink 7"/>
              <p14:cNvContentPartPr/>
              <p14:nvPr/>
            </p14:nvContentPartPr>
            <p14:xfrm>
              <a:off x="262800" y="1092960"/>
              <a:ext cx="7834680" cy="377856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5960" y="1082880"/>
                <a:ext cx="7844040" cy="380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600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45EE9-4661-4EBA-9811-04A5B8A57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110" y="993426"/>
            <a:ext cx="8652222" cy="424732"/>
          </a:xfrm>
        </p:spPr>
        <p:txBody>
          <a:bodyPr/>
          <a:lstStyle/>
          <a:p>
            <a:r>
              <a:rPr lang="en-US" dirty="0"/>
              <a:t>Check In Meetings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3D94F-3679-431D-AC1F-213CFE288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110" y="1691529"/>
            <a:ext cx="7772400" cy="5032147"/>
          </a:xfrm>
        </p:spPr>
        <p:txBody>
          <a:bodyPr/>
          <a:lstStyle/>
          <a:p>
            <a:r>
              <a:rPr lang="en-US" dirty="0"/>
              <a:t>Today, Friday and Wednesday</a:t>
            </a:r>
          </a:p>
          <a:p>
            <a:r>
              <a:rPr lang="en-US" dirty="0"/>
              <a:t>Need more times for those who didn’t sign up by yesterday.  Will email you! </a:t>
            </a:r>
          </a:p>
          <a:p>
            <a:r>
              <a:rPr lang="en-US" dirty="0"/>
              <a:t>Checking your work – Example on Page 90 of textbook and example in notes</a:t>
            </a:r>
          </a:p>
          <a:p>
            <a:r>
              <a:rPr lang="en-US" dirty="0"/>
              <a:t>14 Bus Cases</a:t>
            </a:r>
          </a:p>
          <a:p>
            <a:pPr lvl="1"/>
            <a:r>
              <a:rPr lang="en-US" dirty="0"/>
              <a:t>Do not use Tap values for first part of work (will discuss next week) </a:t>
            </a:r>
          </a:p>
          <a:p>
            <a:pPr lvl="1"/>
            <a:r>
              <a:rPr lang="en-US" dirty="0"/>
              <a:t>Do a few Y bus calculations by hand and compare to your program (including Y99)</a:t>
            </a:r>
          </a:p>
          <a:p>
            <a:r>
              <a:rPr lang="en-US" dirty="0"/>
              <a:t>Will post information from check-in meetings in discussions on Canvas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8620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15" y="1724501"/>
            <a:ext cx="5543550" cy="372903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31496" y="1229252"/>
            <a:ext cx="1615699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Secant Method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3183255" y="2002487"/>
            <a:ext cx="1765935" cy="3053442"/>
            <a:chOff x="4244340" y="1526983"/>
            <a:chExt cx="2354580" cy="4071256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4601824" y="1526983"/>
              <a:ext cx="10886" cy="4071256"/>
            </a:xfrm>
            <a:prstGeom prst="line">
              <a:avLst/>
            </a:prstGeom>
            <a:ln w="12700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 4"/>
            <p:cNvSpPr>
              <a:spLocks noChangeAspect="1"/>
            </p:cNvSpPr>
            <p:nvPr/>
          </p:nvSpPr>
          <p:spPr>
            <a:xfrm>
              <a:off x="4571535" y="4025643"/>
              <a:ext cx="79797" cy="81425"/>
            </a:xfrm>
            <a:prstGeom prst="ellipse">
              <a:avLst/>
            </a:prstGeom>
            <a:solidFill>
              <a:srgbClr val="008000"/>
            </a:solidFill>
            <a:ln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 u="sng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4244340" y="4029453"/>
              <a:ext cx="2243412" cy="1266447"/>
              <a:chOff x="4244340" y="4029453"/>
              <a:chExt cx="2243412" cy="1266447"/>
            </a:xfrm>
          </p:grpSpPr>
          <p:cxnSp>
            <p:nvCxnSpPr>
              <p:cNvPr id="7" name="Straight Connector 6"/>
              <p:cNvCxnSpPr/>
              <p:nvPr/>
            </p:nvCxnSpPr>
            <p:spPr>
              <a:xfrm flipV="1">
                <a:off x="4244340" y="4069080"/>
                <a:ext cx="2190750" cy="1226820"/>
              </a:xfrm>
              <a:prstGeom prst="line">
                <a:avLst/>
              </a:prstGeom>
              <a:ln w="12700">
                <a:solidFill>
                  <a:srgbClr val="008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407955" y="4029453"/>
                <a:ext cx="79797" cy="81425"/>
              </a:xfrm>
              <a:prstGeom prst="ellipse">
                <a:avLst/>
              </a:prstGeom>
              <a:solidFill>
                <a:srgbClr val="008000"/>
              </a:solidFill>
              <a:ln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endParaRPr lang="en-US" sz="1350" u="sng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cxnSp>
          <p:nvCxnSpPr>
            <p:cNvPr id="9" name="Straight Connector 8"/>
            <p:cNvCxnSpPr>
              <a:endCxn id="8" idx="4"/>
            </p:cNvCxnSpPr>
            <p:nvPr/>
          </p:nvCxnSpPr>
          <p:spPr>
            <a:xfrm>
              <a:off x="6442054" y="2262313"/>
              <a:ext cx="5800" cy="1848565"/>
            </a:xfrm>
            <a:prstGeom prst="line">
              <a:avLst/>
            </a:prstGeom>
            <a:ln w="12700">
              <a:solidFill>
                <a:srgbClr val="008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>
              <a:off x="5729775" y="1889760"/>
              <a:ext cx="869145" cy="2213498"/>
              <a:chOff x="5729775" y="1889760"/>
              <a:chExt cx="869145" cy="2213498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 flipV="1">
                <a:off x="5768340" y="1889760"/>
                <a:ext cx="830580" cy="2171700"/>
              </a:xfrm>
              <a:prstGeom prst="line">
                <a:avLst/>
              </a:prstGeom>
              <a:ln w="12700">
                <a:solidFill>
                  <a:srgbClr val="008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5729775" y="4021833"/>
                <a:ext cx="79797" cy="81425"/>
              </a:xfrm>
              <a:prstGeom prst="ellipse">
                <a:avLst/>
              </a:prstGeom>
              <a:solidFill>
                <a:srgbClr val="008000"/>
              </a:solidFill>
              <a:ln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endParaRPr lang="en-US" sz="1350" u="sng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cxnSp>
          <p:nvCxnSpPr>
            <p:cNvPr id="13" name="Straight Connector 12"/>
            <p:cNvCxnSpPr>
              <a:endCxn id="12" idx="4"/>
            </p:cNvCxnSpPr>
            <p:nvPr/>
          </p:nvCxnSpPr>
          <p:spPr>
            <a:xfrm flipH="1">
              <a:off x="5769674" y="3732973"/>
              <a:ext cx="1820" cy="370285"/>
            </a:xfrm>
            <a:prstGeom prst="line">
              <a:avLst/>
            </a:prstGeom>
            <a:ln w="12700">
              <a:solidFill>
                <a:srgbClr val="008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oup 13"/>
            <p:cNvGrpSpPr/>
            <p:nvPr/>
          </p:nvGrpSpPr>
          <p:grpSpPr>
            <a:xfrm>
              <a:off x="5550705" y="3535680"/>
              <a:ext cx="331935" cy="563768"/>
              <a:chOff x="5550705" y="3535680"/>
              <a:chExt cx="331935" cy="563768"/>
            </a:xfrm>
          </p:grpSpPr>
          <p:cxnSp>
            <p:nvCxnSpPr>
              <p:cNvPr id="15" name="Straight Connector 14"/>
              <p:cNvCxnSpPr/>
              <p:nvPr/>
            </p:nvCxnSpPr>
            <p:spPr>
              <a:xfrm flipV="1">
                <a:off x="5600700" y="3535680"/>
                <a:ext cx="281940" cy="521970"/>
              </a:xfrm>
              <a:prstGeom prst="line">
                <a:avLst/>
              </a:prstGeom>
              <a:ln w="12700">
                <a:solidFill>
                  <a:srgbClr val="008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Oval 15"/>
              <p:cNvSpPr>
                <a:spLocks noChangeAspect="1"/>
              </p:cNvSpPr>
              <p:nvPr/>
            </p:nvSpPr>
            <p:spPr>
              <a:xfrm>
                <a:off x="5550705" y="4018023"/>
                <a:ext cx="79797" cy="81425"/>
              </a:xfrm>
              <a:prstGeom prst="ellipse">
                <a:avLst/>
              </a:prstGeom>
              <a:solidFill>
                <a:srgbClr val="008000"/>
              </a:solidFill>
              <a:ln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endParaRPr lang="en-US" sz="1350" u="sng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07605" y="4101240"/>
              <a:ext cx="971" cy="1007208"/>
            </a:xfrm>
            <a:prstGeom prst="line">
              <a:avLst/>
            </a:prstGeom>
            <a:ln w="12700">
              <a:solidFill>
                <a:srgbClr val="008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4602480" y="5074920"/>
              <a:ext cx="748496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350" dirty="0">
                  <a:solidFill>
                    <a:srgbClr val="008000"/>
                  </a:solidFill>
                  <a:latin typeface="Calibri" panose="020F0502020204030204"/>
                </a:rPr>
                <a:t>slope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669280" y="2164080"/>
              <a:ext cx="748496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350" dirty="0">
                  <a:solidFill>
                    <a:srgbClr val="008000"/>
                  </a:solidFill>
                  <a:latin typeface="Calibri" panose="020F0502020204030204"/>
                </a:rPr>
                <a:t>slope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135880" y="3444240"/>
              <a:ext cx="748496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350" dirty="0">
                  <a:solidFill>
                    <a:srgbClr val="008000"/>
                  </a:solidFill>
                  <a:latin typeface="Calibri" panose="020F0502020204030204"/>
                </a:rPr>
                <a:t>slope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690507" y="1403651"/>
            <a:ext cx="30697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Recall that the NR method uses the slope of the function to update the subsequent iteration.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577590" y="2303145"/>
            <a:ext cx="1368743" cy="1648778"/>
            <a:chOff x="4770120" y="1927860"/>
            <a:chExt cx="1824990" cy="2198370"/>
          </a:xfrm>
        </p:grpSpPr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6400795" y="2217416"/>
              <a:ext cx="78029" cy="8290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5737855" y="3669026"/>
              <a:ext cx="78029" cy="8290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35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cxnSp>
          <p:nvCxnSpPr>
            <p:cNvPr id="27" name="Straight Connector 26"/>
            <p:cNvCxnSpPr/>
            <p:nvPr/>
          </p:nvCxnSpPr>
          <p:spPr>
            <a:xfrm flipH="1">
              <a:off x="5589270" y="1927860"/>
              <a:ext cx="1005840" cy="2198370"/>
            </a:xfrm>
            <a:prstGeom prst="line">
              <a:avLst/>
            </a:prstGeom>
            <a:ln w="222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52110" y="2038351"/>
              <a:ext cx="1092606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35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(x</a:t>
              </a:r>
              <a:r>
                <a:rPr lang="en-US" sz="1350" i="1" baseline="3000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r>
                <a:rPr lang="en-US" sz="135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f(x</a:t>
              </a:r>
              <a:r>
                <a:rPr lang="en-US" sz="1350" i="1" baseline="3000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r>
                <a:rPr lang="en-US" sz="135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))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770120" y="3474720"/>
              <a:ext cx="1092606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35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(x</a:t>
              </a:r>
              <a:r>
                <a:rPr lang="en-US" sz="1350" i="1" baseline="3000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sz="135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f(x</a:t>
              </a:r>
              <a:r>
                <a:rPr lang="en-US" sz="1350" i="1" baseline="3000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sz="135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))</a:t>
              </a:r>
            </a:p>
          </p:txBody>
        </p:sp>
      </p:grpSp>
      <p:graphicFrame>
        <p:nvGraphicFramePr>
          <p:cNvPr id="32" name="Object 31"/>
          <p:cNvGraphicFramePr>
            <a:graphicFrameLocks noChangeAspect="1"/>
          </p:cNvGraphicFramePr>
          <p:nvPr>
            <p:extLst/>
          </p:nvPr>
        </p:nvGraphicFramePr>
        <p:xfrm>
          <a:off x="5808277" y="4357933"/>
          <a:ext cx="2415779" cy="6798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2" name="Equation" r:id="rId4" imgW="1485720" imgH="419040" progId="Equation.3">
                  <p:embed/>
                </p:oleObj>
              </mc:Choice>
              <mc:Fallback>
                <p:oleObj name="Equation" r:id="rId4" imgW="1485720" imgH="419040" progId="Equation.3">
                  <p:embed/>
                  <p:pic>
                    <p:nvPicPr>
                      <p:cNvPr id="32" name="Object 3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08277" y="4357933"/>
                        <a:ext cx="2415779" cy="6798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5698671" y="2824237"/>
            <a:ext cx="30697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The secant method estimates the slope of the tangent by taking two points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close to the desired root and interpolates between them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677806" y="5100503"/>
            <a:ext cx="30697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The primary drawback with this method is that it requires both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and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to start the iterations.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5824440" y="1708920"/>
              <a:ext cx="2778480" cy="4704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13640" y="1700640"/>
                <a:ext cx="2800080" cy="472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2501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6600" y="1737783"/>
            <a:ext cx="76644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The Secant method can often be faster than the Newton-Raphson method even though more iterations are often required for convergence.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Solve                                     starting with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1.5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and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1.4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The Secant method is a wise choice in this case since finding the partial of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may be problematic (depending on how well you remember your calculus).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1363981" y="2501028"/>
          <a:ext cx="1754981" cy="4119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6" name="Equation" r:id="rId3" imgW="1079280" imgH="253800" progId="Equation.3">
                  <p:embed/>
                </p:oleObj>
              </mc:Choice>
              <mc:Fallback>
                <p:oleObj name="Equation" r:id="rId3" imgW="1079280" imgH="25380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63981" y="2501028"/>
                        <a:ext cx="1754981" cy="4119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1390" y="2915280"/>
            <a:ext cx="5537700" cy="20542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830160" y="712080"/>
              <a:ext cx="8189640" cy="5701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4040" y="708480"/>
                <a:ext cx="8207640" cy="57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7351560" y="5738040"/>
              <a:ext cx="1176840" cy="4312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41120" y="5729040"/>
                <a:ext cx="1195560" cy="44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252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1495" y="1229252"/>
            <a:ext cx="1907382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solidFill>
                  <a:prstClr val="white"/>
                </a:solidFill>
                <a:latin typeface="Calibri" panose="020F0502020204030204"/>
              </a:rPr>
              <a:t>Broyden’s</a:t>
            </a: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 Method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0060" y="1817370"/>
            <a:ext cx="8237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The Secant method only works for systems of a single variable.  The </a:t>
            </a:r>
            <a:r>
              <a:rPr lang="en-US" dirty="0" err="1">
                <a:solidFill>
                  <a:prstClr val="black"/>
                </a:solidFill>
                <a:latin typeface="Calibri" panose="020F0502020204030204"/>
              </a:rPr>
              <a:t>Broyden’s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method is the generalization of the method to a system of n equations in n unknowns.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Consider again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955006" y="2561035"/>
          <a:ext cx="2705100" cy="452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4" name="Equation" r:id="rId3" imgW="1663560" imgH="279360" progId="Equation.3">
                  <p:embed/>
                </p:oleObj>
              </mc:Choice>
              <mc:Fallback>
                <p:oleObj name="Equation" r:id="rId3" imgW="1663560" imgH="27936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55006" y="2561035"/>
                        <a:ext cx="2705100" cy="452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960008" y="3207068"/>
          <a:ext cx="2601515" cy="2160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5" name="Equation" r:id="rId5" imgW="1600200" imgH="1333440" progId="Equation.3">
                  <p:embed/>
                </p:oleObj>
              </mc:Choice>
              <mc:Fallback>
                <p:oleObj name="Equation" r:id="rId5" imgW="1600200" imgH="133344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60008" y="3207068"/>
                        <a:ext cx="2601515" cy="2160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80060" y="3379470"/>
            <a:ext cx="7795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Let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where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and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1924200" y="3016080"/>
              <a:ext cx="723960" cy="89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14840" y="3006720"/>
                <a:ext cx="742680" cy="10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766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5733" y="1509982"/>
            <a:ext cx="10397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Example: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Solve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1336543" y="2052771"/>
          <a:ext cx="3159919" cy="783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2" name="Equation" r:id="rId3" imgW="1942920" imgH="482400" progId="Equation.3">
                  <p:embed/>
                </p:oleObj>
              </mc:Choice>
              <mc:Fallback>
                <p:oleObj name="Equation" r:id="rId3" imgW="1942920" imgH="48240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543" y="2052771"/>
                        <a:ext cx="3159919" cy="783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879990" y="2063981"/>
            <a:ext cx="1715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Let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</a:t>
            </a: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= 10</a:t>
            </a:r>
            <a:r>
              <a:rPr lang="en-US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-3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  <a:sym typeface="Symbol" panose="05050102010706020507" pitchFamily="18" charset="2"/>
              </a:rPr>
              <a:t>and </a:t>
            </a:r>
            <a:endParaRPr lang="en-US" dirty="0">
              <a:solidFill>
                <a:prstClr val="black"/>
              </a:solidFill>
              <a:latin typeface="Calibri" panose="020F0502020204030204"/>
              <a:cs typeface="Times New Roman" panose="02020603050405020304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6501765" y="1795145"/>
          <a:ext cx="1095375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3" name="Equation" r:id="rId5" imgW="672840" imgH="482400" progId="Equation.3">
                  <p:embed/>
                </p:oleObj>
              </mc:Choice>
              <mc:Fallback>
                <p:oleObj name="Equation" r:id="rId5" imgW="672840" imgH="4824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01765" y="1795145"/>
                        <a:ext cx="1095375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75733" y="3186383"/>
            <a:ext cx="6839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To initialize the </a:t>
            </a:r>
            <a:r>
              <a:rPr lang="en-US" dirty="0" err="1">
                <a:solidFill>
                  <a:prstClr val="black"/>
                </a:solidFill>
                <a:latin typeface="Calibri" panose="020F0502020204030204"/>
              </a:rPr>
              <a:t>Broyden’s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method, we also need an initial guess for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i="1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rPr>
              <a:t>Using the initial Jacobian as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i="1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rPr>
              <a:t>and the initial function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</a:t>
            </a:r>
            <a:r>
              <a:rPr lang="en-US" i="1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013710" y="3981450"/>
          <a:ext cx="1303735" cy="1304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4" name="Equation" r:id="rId7" imgW="939600" imgH="939600" progId="Equation.3">
                  <p:embed/>
                </p:oleObj>
              </mc:Choice>
              <mc:Fallback>
                <p:oleObj name="Equation" r:id="rId7" imgW="939600" imgH="9396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13710" y="3981450"/>
                        <a:ext cx="1303735" cy="1304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3173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023462" y="1428035"/>
          <a:ext cx="2956322" cy="31646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8" name="Equation" r:id="rId3" imgW="1815840" imgH="1955520" progId="Equation.3">
                  <p:embed/>
                </p:oleObj>
              </mc:Choice>
              <mc:Fallback>
                <p:oleObj name="Equation" r:id="rId3" imgW="1815840" imgH="1955520" progId="Equation.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23462" y="1428035"/>
                        <a:ext cx="2956322" cy="31646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427220" y="2640330"/>
            <a:ext cx="2131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error &gt; 0.001, repeat</a:t>
            </a:r>
          </a:p>
        </p:txBody>
      </p:sp>
      <p:sp>
        <p:nvSpPr>
          <p:cNvPr id="4" name="Freeform 3"/>
          <p:cNvSpPr/>
          <p:nvPr/>
        </p:nvSpPr>
        <p:spPr>
          <a:xfrm>
            <a:off x="2346960" y="2421810"/>
            <a:ext cx="2286000" cy="233761"/>
          </a:xfrm>
          <a:custGeom>
            <a:avLst/>
            <a:gdLst>
              <a:gd name="connsiteX0" fmla="*/ 3048000 w 3048000"/>
              <a:gd name="connsiteY0" fmla="*/ 311681 h 311681"/>
              <a:gd name="connsiteX1" fmla="*/ 1615440 w 3048000"/>
              <a:gd name="connsiteY1" fmla="*/ 6881 h 311681"/>
              <a:gd name="connsiteX2" fmla="*/ 0 w 3048000"/>
              <a:gd name="connsiteY2" fmla="*/ 128801 h 311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0" h="311681">
                <a:moveTo>
                  <a:pt x="3048000" y="311681"/>
                </a:moveTo>
                <a:cubicBezTo>
                  <a:pt x="2585720" y="174521"/>
                  <a:pt x="2123440" y="37361"/>
                  <a:pt x="1615440" y="6881"/>
                </a:cubicBezTo>
                <a:cubicBezTo>
                  <a:pt x="1107440" y="-23599"/>
                  <a:pt x="553720" y="52601"/>
                  <a:pt x="0" y="128801"/>
                </a:cubicBezTo>
              </a:path>
            </a:pathLst>
          </a:custGeom>
          <a:noFill/>
          <a:ln w="25400">
            <a:solidFill>
              <a:srgbClr val="0000FF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28540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023462" y="1428035"/>
          <a:ext cx="2956322" cy="31646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2" name="Equation" r:id="rId3" imgW="1815840" imgH="1955520" progId="Equation.3">
                  <p:embed/>
                </p:oleObj>
              </mc:Choice>
              <mc:Fallback>
                <p:oleObj name="Equation" r:id="rId3" imgW="1815840" imgH="1955520" progId="Equation.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23462" y="1428035"/>
                        <a:ext cx="2956322" cy="31646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968240" y="2640330"/>
            <a:ext cx="2131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error &gt; 0.001, repeat</a:t>
            </a:r>
          </a:p>
        </p:txBody>
      </p:sp>
      <p:sp>
        <p:nvSpPr>
          <p:cNvPr id="4" name="Freeform 3"/>
          <p:cNvSpPr/>
          <p:nvPr/>
        </p:nvSpPr>
        <p:spPr>
          <a:xfrm>
            <a:off x="2887980" y="2421810"/>
            <a:ext cx="2286000" cy="233761"/>
          </a:xfrm>
          <a:custGeom>
            <a:avLst/>
            <a:gdLst>
              <a:gd name="connsiteX0" fmla="*/ 3048000 w 3048000"/>
              <a:gd name="connsiteY0" fmla="*/ 311681 h 311681"/>
              <a:gd name="connsiteX1" fmla="*/ 1615440 w 3048000"/>
              <a:gd name="connsiteY1" fmla="*/ 6881 h 311681"/>
              <a:gd name="connsiteX2" fmla="*/ 0 w 3048000"/>
              <a:gd name="connsiteY2" fmla="*/ 128801 h 311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0" h="311681">
                <a:moveTo>
                  <a:pt x="3048000" y="311681"/>
                </a:moveTo>
                <a:cubicBezTo>
                  <a:pt x="2585720" y="174521"/>
                  <a:pt x="2123440" y="37361"/>
                  <a:pt x="1615440" y="6881"/>
                </a:cubicBezTo>
                <a:cubicBezTo>
                  <a:pt x="1107440" y="-23599"/>
                  <a:pt x="553720" y="52601"/>
                  <a:pt x="0" y="128801"/>
                </a:cubicBezTo>
              </a:path>
            </a:pathLst>
          </a:custGeom>
          <a:noFill/>
          <a:ln w="25400">
            <a:solidFill>
              <a:srgbClr val="0000FF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3368" y="3758850"/>
            <a:ext cx="2135970" cy="1881000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>
            <a:off x="6004560" y="2960370"/>
            <a:ext cx="129540" cy="723900"/>
          </a:xfrm>
          <a:prstGeom prst="downArrow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68393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6C897834-648A-4623-B0DB-4E758A5F6A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4463" y="984250"/>
            <a:ext cx="8651875" cy="425450"/>
          </a:xfrm>
        </p:spPr>
        <p:txBody>
          <a:bodyPr/>
          <a:lstStyle/>
          <a:p>
            <a:r>
              <a:rPr lang="en-US" altLang="en-US" dirty="0"/>
              <a:t>Announcements</a:t>
            </a:r>
          </a:p>
        </p:txBody>
      </p:sp>
      <p:sp>
        <p:nvSpPr>
          <p:cNvPr id="26627" name="Content Placeholder 2">
            <a:extLst>
              <a:ext uri="{FF2B5EF4-FFF2-40B4-BE49-F238E27FC236}">
                <a16:creationId xmlns:a16="http://schemas.microsoft.com/office/drawing/2014/main" id="{2EB8935F-9779-4CBF-9252-3DAD76A63A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86468" y="1862546"/>
            <a:ext cx="7772400" cy="4119076"/>
          </a:xfrm>
        </p:spPr>
        <p:txBody>
          <a:bodyPr/>
          <a:lstStyle/>
          <a:p>
            <a:r>
              <a:rPr lang="en-US" altLang="en-US" dirty="0"/>
              <a:t>Finish Reading Chapter 3</a:t>
            </a:r>
          </a:p>
          <a:p>
            <a:r>
              <a:rPr lang="en-US" altLang="en-US" dirty="0"/>
              <a:t>Extra Video will drop Friday</a:t>
            </a:r>
          </a:p>
          <a:p>
            <a:r>
              <a:rPr altLang="en-US" dirty="0"/>
              <a:t>MATLAB </a:t>
            </a:r>
            <a:r>
              <a:rPr lang="en-US" altLang="en-US" dirty="0"/>
              <a:t>Program</a:t>
            </a:r>
            <a:endParaRPr altLang="en-US" dirty="0"/>
          </a:p>
          <a:p>
            <a:pPr lvl="1"/>
            <a:r>
              <a:rPr altLang="en-US" dirty="0"/>
              <a:t>Input the CDF file</a:t>
            </a:r>
            <a:r>
              <a:rPr lang="en-US" altLang="en-US" dirty="0"/>
              <a:t> – Start with Data in Program</a:t>
            </a:r>
            <a:endParaRPr altLang="en-US" dirty="0"/>
          </a:p>
          <a:p>
            <a:pPr lvl="1"/>
            <a:r>
              <a:rPr altLang="en-US" dirty="0"/>
              <a:t>Start working on building the </a:t>
            </a:r>
            <a:r>
              <a:rPr altLang="en-US" dirty="0" err="1"/>
              <a:t>Ybus</a:t>
            </a:r>
            <a:endParaRPr lang="en-US" altLang="en-US" dirty="0"/>
          </a:p>
          <a:p>
            <a:pPr lvl="1"/>
            <a:r>
              <a:rPr lang="en-US" altLang="en-US" dirty="0"/>
              <a:t>Calculate Jacobian Matrix Values</a:t>
            </a:r>
          </a:p>
          <a:p>
            <a:pPr lvl="1"/>
            <a:r>
              <a:rPr lang="en-US" altLang="en-US" dirty="0"/>
              <a:t>Work on LU Decomposition and Solution</a:t>
            </a:r>
          </a:p>
          <a:p>
            <a:r>
              <a:rPr lang="en-US" altLang="en-US" dirty="0"/>
              <a:t>See example on Page 90 to check your work</a:t>
            </a:r>
          </a:p>
          <a:p>
            <a:pPr marL="344488" lvl="1" indent="0">
              <a:buNone/>
            </a:pPr>
            <a:endParaRPr altLang="en-US" dirty="0"/>
          </a:p>
          <a:p>
            <a:pPr marL="165100" indent="0">
              <a:buNone/>
            </a:pPr>
            <a:endParaRPr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16C5D-249B-45FF-858A-A14C5814D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CA3DC0-2D4D-438D-B158-70FF8E496A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74" y="387201"/>
            <a:ext cx="8192848" cy="6292661"/>
          </a:xfrm>
        </p:spPr>
      </p:pic>
    </p:spTree>
    <p:extLst>
      <p:ext uri="{BB962C8B-B14F-4D97-AF65-F5344CB8AC3E}">
        <p14:creationId xmlns:p14="http://schemas.microsoft.com/office/powerpoint/2010/main" val="11551467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8111E-8D44-4054-BA3B-B2AB513D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836157-238F-49AA-9609-2BDA931A0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28" y="370424"/>
            <a:ext cx="8482722" cy="6390651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7086600" y="2120760"/>
              <a:ext cx="273240" cy="146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77240" y="2111400"/>
                <a:ext cx="291960" cy="16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40213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45EE9-4661-4EBA-9811-04A5B8A57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110" y="864930"/>
            <a:ext cx="8652222" cy="424732"/>
          </a:xfrm>
        </p:spPr>
        <p:txBody>
          <a:bodyPr/>
          <a:lstStyle/>
          <a:p>
            <a:r>
              <a:rPr lang="en-US" dirty="0"/>
              <a:t>Check In Meetings – part 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3D94F-3679-431D-AC1F-213CFE288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99918"/>
            <a:ext cx="7772400" cy="384721"/>
          </a:xfrm>
        </p:spPr>
        <p:txBody>
          <a:bodyPr/>
          <a:lstStyle/>
          <a:p>
            <a:pPr lvl="1"/>
            <a:endParaRPr lang="en-US" dirty="0"/>
          </a:p>
        </p:txBody>
      </p:sp>
      <p:pic>
        <p:nvPicPr>
          <p:cNvPr id="4" name="Picture 4" descr="Table">
            <a:extLst>
              <a:ext uri="{FF2B5EF4-FFF2-40B4-BE49-F238E27FC236}">
                <a16:creationId xmlns:a16="http://schemas.microsoft.com/office/drawing/2014/main" id="{01C423A5-103A-480E-B1D9-A5093947D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357"/>
          <a:stretch>
            <a:fillRect/>
          </a:stretch>
        </p:blipFill>
        <p:spPr bwMode="auto">
          <a:xfrm>
            <a:off x="1396171" y="1567991"/>
            <a:ext cx="6642100" cy="505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513880" y="895320"/>
              <a:ext cx="6545520" cy="3720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00920" y="885960"/>
                <a:ext cx="6570360" cy="374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91385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A23E2254-6287-476A-9E18-9132F85E69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2125" y="758825"/>
            <a:ext cx="8651875" cy="492125"/>
          </a:xfrm>
        </p:spPr>
        <p:txBody>
          <a:bodyPr/>
          <a:lstStyle/>
          <a:p>
            <a:pPr>
              <a:lnSpc>
                <a:spcPct val="115000"/>
              </a:lnSpc>
            </a:pPr>
            <a:r>
              <a:rPr lang="en-US" alt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 Projects: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9E276359-8443-4DD4-A04F-B98DC081A15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65200" y="1484313"/>
            <a:ext cx="6972300" cy="1526828"/>
          </a:xfrm>
        </p:spPr>
        <p:txBody>
          <a:bodyPr/>
          <a:lstStyle/>
          <a:p>
            <a:pPr marL="342900" indent="-342900">
              <a:lnSpc>
                <a:spcPct val="115000"/>
              </a:lnSpc>
              <a:spcBef>
                <a:spcPct val="0"/>
              </a:spcBef>
              <a:buFont typeface="Arial" pitchFamily="34" charset="0"/>
              <a:buAutoNum type="arabicPeriod"/>
            </a:pPr>
            <a:r>
              <a:rPr alt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Power Flow Project (20%)</a:t>
            </a:r>
          </a:p>
          <a:p>
            <a:pPr marL="508000" lvl="1" indent="-342900">
              <a:lnSpc>
                <a:spcPct val="115000"/>
              </a:lnSpc>
              <a:spcBef>
                <a:spcPct val="0"/>
              </a:spcBef>
              <a:buFont typeface="Arial" panose="020B0604020202020204" pitchFamily="34" charset="0"/>
              <a:buAutoNum type="alphaUcPeriod"/>
            </a:pPr>
            <a:r>
              <a:rPr altLang="en-US" sz="1600" dirty="0" err="1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altLang="en-US" sz="1600" baseline="-25000" dirty="0" err="1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</a:t>
            </a:r>
            <a:r>
              <a:rPr altLang="en-US" sz="16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Jacobian matrices – Newton Raphson</a:t>
            </a:r>
          </a:p>
          <a:p>
            <a:pPr marL="508000" lvl="1" indent="-342900">
              <a:lnSpc>
                <a:spcPct val="115000"/>
              </a:lnSpc>
              <a:spcBef>
                <a:spcPct val="0"/>
              </a:spcBef>
              <a:buFont typeface="Arial" panose="020B0604020202020204" pitchFamily="34" charset="0"/>
              <a:buAutoNum type="alphaUcPeriod"/>
            </a:pPr>
            <a:r>
              <a:rPr lang="en-US" altLang="en-US" sz="16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LU </a:t>
            </a:r>
            <a:r>
              <a:rPr altLang="en-US" sz="16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Factorization</a:t>
            </a:r>
            <a:r>
              <a:rPr alt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altLang="en-US" sz="16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Backward-Forward substitution for NR</a:t>
            </a:r>
          </a:p>
          <a:p>
            <a:pPr marL="508000" lvl="1" indent="-342900">
              <a:lnSpc>
                <a:spcPct val="115000"/>
              </a:lnSpc>
              <a:spcBef>
                <a:spcPct val="0"/>
              </a:spcBef>
              <a:buFont typeface="Arial" panose="020B0604020202020204" pitchFamily="34" charset="0"/>
              <a:buAutoNum type="alphaUcPeriod"/>
            </a:pPr>
            <a:r>
              <a:rPr altLang="en-US" sz="1600" dirty="0">
                <a:highlight>
                  <a:srgbClr val="00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Fast Decoupled</a:t>
            </a:r>
          </a:p>
          <a:p>
            <a:pPr marL="508000" lvl="1" indent="-342900">
              <a:lnSpc>
                <a:spcPct val="115000"/>
              </a:lnSpc>
              <a:spcBef>
                <a:spcPct val="0"/>
              </a:spcBef>
              <a:buFont typeface="Arial" panose="020B0604020202020204" pitchFamily="34" charset="0"/>
              <a:buAutoNum type="alphaUcPeriod"/>
            </a:pPr>
            <a:r>
              <a:rPr altLang="en-US" sz="1600" dirty="0">
                <a:highlight>
                  <a:srgbClr val="00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Q-limits, transformer taps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898160" y="1401840"/>
              <a:ext cx="4213800" cy="2222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7360" y="1393200"/>
                <a:ext cx="4235400" cy="22435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A1A87-3FDF-4CB9-B683-ACF99F8C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387" y="783701"/>
            <a:ext cx="8652222" cy="424732"/>
          </a:xfrm>
        </p:spPr>
        <p:txBody>
          <a:bodyPr/>
          <a:lstStyle/>
          <a:p>
            <a:r>
              <a:rPr lang="en-US" dirty="0"/>
              <a:t>Answering Questions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ED05F-1BFB-4C99-9220-EB5419819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466" y="1398826"/>
            <a:ext cx="7772400" cy="430887"/>
          </a:xfrm>
        </p:spPr>
        <p:txBody>
          <a:bodyPr/>
          <a:lstStyle/>
          <a:p>
            <a:r>
              <a:rPr lang="en-US" dirty="0"/>
              <a:t>Multiplications for full matrix -  2(n+1)!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6E60E13-8050-4555-8A5C-E8E19D440B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762077"/>
              </p:ext>
            </p:extLst>
          </p:nvPr>
        </p:nvGraphicFramePr>
        <p:xfrm>
          <a:off x="3142071" y="1933925"/>
          <a:ext cx="3351008" cy="18770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63466">
                  <a:extLst>
                    <a:ext uri="{9D8B030D-6E8A-4147-A177-3AD203B41FA5}">
                      <a16:colId xmlns:a16="http://schemas.microsoft.com/office/drawing/2014/main" val="34702708"/>
                    </a:ext>
                  </a:extLst>
                </a:gridCol>
                <a:gridCol w="829253">
                  <a:extLst>
                    <a:ext uri="{9D8B030D-6E8A-4147-A177-3AD203B41FA5}">
                      <a16:colId xmlns:a16="http://schemas.microsoft.com/office/drawing/2014/main" val="3119713270"/>
                    </a:ext>
                  </a:extLst>
                </a:gridCol>
                <a:gridCol w="797358">
                  <a:extLst>
                    <a:ext uri="{9D8B030D-6E8A-4147-A177-3AD203B41FA5}">
                      <a16:colId xmlns:a16="http://schemas.microsoft.com/office/drawing/2014/main" val="2567566952"/>
                    </a:ext>
                  </a:extLst>
                </a:gridCol>
                <a:gridCol w="1160931">
                  <a:extLst>
                    <a:ext uri="{9D8B030D-6E8A-4147-A177-3AD203B41FA5}">
                      <a16:colId xmlns:a16="http://schemas.microsoft.com/office/drawing/2014/main" val="2664133445"/>
                    </a:ext>
                  </a:extLst>
                </a:gridCol>
              </a:tblGrid>
              <a:tr h="1594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Matrix Size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Calculations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Time (1 ms)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Time (1 uS)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3254103385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0.012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0.000012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3412569401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0.048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0.000048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764742115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0.24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0.00024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3684188867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1440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1.44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0.00144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2016025745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10080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10.08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0.01008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1131793686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80640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80.64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0.08064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1559106094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725760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725.76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0.72576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627735821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7257600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7257.6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7.2576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1520337293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79833600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79833.6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79.8336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2895842749"/>
                  </a:ext>
                </a:extLst>
              </a:tr>
              <a:tr h="159472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1.89E+160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1.8852E+157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1.8852E+154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4" marR="7974" marT="7974" marB="0" anchor="b"/>
                </a:tc>
                <a:extLst>
                  <a:ext uri="{0D108BD9-81ED-4DB2-BD59-A6C34878D82A}">
                    <a16:rowId xmlns:a16="http://schemas.microsoft.com/office/drawing/2014/main" val="1177859795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05680" y="1329480"/>
              <a:ext cx="7718040" cy="5157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6320" y="1317240"/>
                <a:ext cx="7739280" cy="517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14467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DCA49-A51F-4D67-B167-1CA16B56B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778" y="778474"/>
            <a:ext cx="8652222" cy="757130"/>
          </a:xfrm>
        </p:spPr>
        <p:txBody>
          <a:bodyPr/>
          <a:lstStyle/>
          <a:p>
            <a:pPr algn="ctr"/>
            <a:r>
              <a:rPr lang="en-US" dirty="0"/>
              <a:t>Why do we care about the other methods we are discussing in the book?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-187200" y="1570680"/>
              <a:ext cx="9135360" cy="4176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95840" y="1558800"/>
                <a:ext cx="9146880" cy="420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15573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0101" y="1763486"/>
            <a:ext cx="55338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The generalization of linear systems is nonlinear systems: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where: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2593522" y="2175953"/>
          <a:ext cx="2561243" cy="330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Equation" r:id="rId3" imgW="1574640" imgH="203040" progId="Equation.3">
                  <p:embed/>
                </p:oleObj>
              </mc:Choice>
              <mc:Fallback>
                <p:oleObj name="Equation" r:id="rId3" imgW="1574640" imgH="20304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3522" y="2175953"/>
                        <a:ext cx="2561243" cy="3304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223918" y="2994082"/>
          <a:ext cx="2828925" cy="189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Equation" r:id="rId5" imgW="1739880" imgH="1168200" progId="Equation.3">
                  <p:embed/>
                </p:oleObj>
              </mc:Choice>
              <mc:Fallback>
                <p:oleObj name="Equation" r:id="rId5" imgW="1739880" imgH="1168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3918" y="2994082"/>
                        <a:ext cx="2828925" cy="189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544775" y="2906078"/>
            <a:ext cx="34424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Each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 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may not necessarily contain all states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44775" y="3273472"/>
            <a:ext cx="283096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Even in only one equation is nonlinear, the whole system is considered to be nonlinear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44775" y="4047853"/>
            <a:ext cx="28309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Cannot usually be solved analytically for </a:t>
            </a:r>
            <a:r>
              <a:rPr lang="en-US" sz="1350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44775" y="4676503"/>
            <a:ext cx="283096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Must be solved iteratively</a:t>
            </a:r>
            <a:endParaRPr lang="en-US" sz="1350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B08B40-817B-42EB-A000-DA6A1AA772F8}"/>
              </a:ext>
            </a:extLst>
          </p:cNvPr>
          <p:cNvSpPr txBox="1"/>
          <p:nvPr/>
        </p:nvSpPr>
        <p:spPr>
          <a:xfrm>
            <a:off x="851531" y="279366"/>
            <a:ext cx="1472219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To Chapter 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" name="Ink 9"/>
              <p14:cNvContentPartPr/>
              <p14:nvPr/>
            </p14:nvContentPartPr>
            <p14:xfrm>
              <a:off x="554760" y="1671480"/>
              <a:ext cx="8377560" cy="33843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47200" y="1663560"/>
                <a:ext cx="8398080" cy="339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1316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694895" y="3209415"/>
          <a:ext cx="1837135" cy="370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Equation" r:id="rId3" imgW="1130040" imgH="228600" progId="Equation.3">
                  <p:embed/>
                </p:oleObj>
              </mc:Choice>
              <mc:Fallback>
                <p:oleObj name="Equation" r:id="rId3" imgW="113004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4895" y="3209415"/>
                        <a:ext cx="1837135" cy="370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06186" y="1254108"/>
            <a:ext cx="2073068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Fixed point iteration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6186" y="2228850"/>
            <a:ext cx="651203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A fixed point iteration is an iteration that recasts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f(x) = 0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 as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 = g(x)</a:t>
            </a:r>
            <a:endParaRPr lang="en-US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i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rPr>
              <a:t>Consider:</a:t>
            </a: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 panose="020F0502020204030204"/>
              <a:cs typeface="Times New Roman" panose="02020603050405020304" pitchFamily="18" charset="0"/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rPr>
              <a:t>The solutions to this equation are 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 = 1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rPr>
              <a:t>and</a:t>
            </a:r>
            <a:r>
              <a:rPr lang="en-US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x = 4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855720" y="1055520"/>
              <a:ext cx="7975800" cy="3672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52480" y="1046160"/>
                <a:ext cx="7991280" cy="369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247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WSU Brand HEX">
      <a:dk1>
        <a:srgbClr val="000000"/>
      </a:dk1>
      <a:lt1>
        <a:srgbClr val="FFFFFF"/>
      </a:lt1>
      <a:dk2>
        <a:srgbClr val="003C69"/>
      </a:dk2>
      <a:lt2>
        <a:srgbClr val="DBCEAC"/>
      </a:lt2>
      <a:accent1>
        <a:srgbClr val="981E32"/>
      </a:accent1>
      <a:accent2>
        <a:srgbClr val="5E6A71"/>
      </a:accent2>
      <a:accent3>
        <a:srgbClr val="C60C30"/>
      </a:accent3>
      <a:accent4>
        <a:srgbClr val="EC7A08"/>
      </a:accent4>
      <a:accent5>
        <a:srgbClr val="3CB6CE"/>
      </a:accent5>
      <a:accent6>
        <a:srgbClr val="B6BF00"/>
      </a:accent6>
      <a:hlink>
        <a:srgbClr val="452325"/>
      </a:hlink>
      <a:folHlink>
        <a:srgbClr val="FF00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003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2AAAD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0033"/>
        </a:accent1>
        <a:accent2>
          <a:srgbClr val="000099"/>
        </a:accent2>
        <a:accent3>
          <a:srgbClr val="FFFFFF"/>
        </a:accent3>
        <a:accent4>
          <a:srgbClr val="000000"/>
        </a:accent4>
        <a:accent5>
          <a:srgbClr val="E2AAAD"/>
        </a:accent5>
        <a:accent6>
          <a:srgbClr val="00008A"/>
        </a:accent6>
        <a:hlink>
          <a:srgbClr val="009999"/>
        </a:hlink>
        <a:folHlink>
          <a:srgbClr val="33CC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99"/>
        </a:dk2>
        <a:lt2>
          <a:srgbClr val="FFFFFF"/>
        </a:lt2>
        <a:accent1>
          <a:srgbClr val="CC0033"/>
        </a:accent1>
        <a:accent2>
          <a:srgbClr val="000099"/>
        </a:accent2>
        <a:accent3>
          <a:srgbClr val="AAAACA"/>
        </a:accent3>
        <a:accent4>
          <a:srgbClr val="DADADA"/>
        </a:accent4>
        <a:accent5>
          <a:srgbClr val="E2AAAD"/>
        </a:accent5>
        <a:accent6>
          <a:srgbClr val="00008A"/>
        </a:accent6>
        <a:hlink>
          <a:srgbClr val="009999"/>
        </a:hlink>
        <a:folHlink>
          <a:srgbClr val="33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CC0033"/>
        </a:accent1>
        <a:accent2>
          <a:srgbClr val="000099"/>
        </a:accent2>
        <a:accent3>
          <a:srgbClr val="AACACA"/>
        </a:accent3>
        <a:accent4>
          <a:srgbClr val="DADADA"/>
        </a:accent4>
        <a:accent5>
          <a:srgbClr val="E2AAAD"/>
        </a:accent5>
        <a:accent6>
          <a:srgbClr val="00008A"/>
        </a:accent6>
        <a:hlink>
          <a:srgbClr val="009999"/>
        </a:hlink>
        <a:folHlink>
          <a:srgbClr val="33CC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WSU Brand HEX">
      <a:dk1>
        <a:srgbClr val="000000"/>
      </a:dk1>
      <a:lt1>
        <a:srgbClr val="FFFFFF"/>
      </a:lt1>
      <a:dk2>
        <a:srgbClr val="003C69"/>
      </a:dk2>
      <a:lt2>
        <a:srgbClr val="DBCEAC"/>
      </a:lt2>
      <a:accent1>
        <a:srgbClr val="981E32"/>
      </a:accent1>
      <a:accent2>
        <a:srgbClr val="5E6A71"/>
      </a:accent2>
      <a:accent3>
        <a:srgbClr val="C60C30"/>
      </a:accent3>
      <a:accent4>
        <a:srgbClr val="EC7A08"/>
      </a:accent4>
      <a:accent5>
        <a:srgbClr val="3CB6CE"/>
      </a:accent5>
      <a:accent6>
        <a:srgbClr val="B6BF00"/>
      </a:accent6>
      <a:hlink>
        <a:srgbClr val="452325"/>
      </a:hlink>
      <a:folHlink>
        <a:srgbClr val="FF00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003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2AAAD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C0033"/>
        </a:accent1>
        <a:accent2>
          <a:srgbClr val="000099"/>
        </a:accent2>
        <a:accent3>
          <a:srgbClr val="FFFFFF"/>
        </a:accent3>
        <a:accent4>
          <a:srgbClr val="000000"/>
        </a:accent4>
        <a:accent5>
          <a:srgbClr val="E2AAAD"/>
        </a:accent5>
        <a:accent6>
          <a:srgbClr val="00008A"/>
        </a:accent6>
        <a:hlink>
          <a:srgbClr val="009999"/>
        </a:hlink>
        <a:folHlink>
          <a:srgbClr val="33CC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99"/>
        </a:dk2>
        <a:lt2>
          <a:srgbClr val="FFFFFF"/>
        </a:lt2>
        <a:accent1>
          <a:srgbClr val="CC0033"/>
        </a:accent1>
        <a:accent2>
          <a:srgbClr val="000099"/>
        </a:accent2>
        <a:accent3>
          <a:srgbClr val="AAAACA"/>
        </a:accent3>
        <a:accent4>
          <a:srgbClr val="DADADA"/>
        </a:accent4>
        <a:accent5>
          <a:srgbClr val="E2AAAD"/>
        </a:accent5>
        <a:accent6>
          <a:srgbClr val="00008A"/>
        </a:accent6>
        <a:hlink>
          <a:srgbClr val="009999"/>
        </a:hlink>
        <a:folHlink>
          <a:srgbClr val="33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9999"/>
        </a:dk2>
        <a:lt2>
          <a:srgbClr val="FFFFFF"/>
        </a:lt2>
        <a:accent1>
          <a:srgbClr val="CC0033"/>
        </a:accent1>
        <a:accent2>
          <a:srgbClr val="000099"/>
        </a:accent2>
        <a:accent3>
          <a:srgbClr val="AACACA"/>
        </a:accent3>
        <a:accent4>
          <a:srgbClr val="DADADA"/>
        </a:accent4>
        <a:accent5>
          <a:srgbClr val="E2AAAD"/>
        </a:accent5>
        <a:accent6>
          <a:srgbClr val="00008A"/>
        </a:accent6>
        <a:hlink>
          <a:srgbClr val="009999"/>
        </a:hlink>
        <a:folHlink>
          <a:srgbClr val="33CC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56E07B8C6FDF4AA9C8148FCBB0BCEE" ma:contentTypeVersion="14" ma:contentTypeDescription="Create a new document." ma:contentTypeScope="" ma:versionID="143cb6437e95a0fac009a6c308f2423c">
  <xsd:schema xmlns:xsd="http://www.w3.org/2001/XMLSchema" xmlns:xs="http://www.w3.org/2001/XMLSchema" xmlns:p="http://schemas.microsoft.com/office/2006/metadata/properties" xmlns:ns3="048b29e2-e056-46d7-9f03-f58d16224128" xmlns:ns4="29140ecd-3393-4559-a649-14a344578679" targetNamespace="http://schemas.microsoft.com/office/2006/metadata/properties" ma:root="true" ma:fieldsID="b841d605fdc55b0768f3d590e5c95aa3" ns3:_="" ns4:_="">
    <xsd:import namespace="048b29e2-e056-46d7-9f03-f58d16224128"/>
    <xsd:import namespace="29140ecd-3393-4559-a649-14a34457867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EventHashCode" minOccurs="0"/>
                <xsd:element ref="ns3:MediaServiceGenerationTime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8b29e2-e056-46d7-9f03-f58d162241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140ecd-3393-4559-a649-14a344578679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54ADCE-570C-4233-9B50-E63B91158CA0}">
  <ds:schemaRefs>
    <ds:schemaRef ds:uri="29140ecd-3393-4559-a649-14a344578679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2006/metadata/properties"/>
    <ds:schemaRef ds:uri="048b29e2-e056-46d7-9f03-f58d16224128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D08C9AA-6A32-4B29-B0B8-2274373B06E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B4829-75A5-4577-A91F-90EC833ED0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8b29e2-e056-46d7-9f03-f58d16224128"/>
    <ds:schemaRef ds:uri="29140ecd-3393-4559-a649-14a3445786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4765</TotalTime>
  <Words>1085</Words>
  <Application>Microsoft Office PowerPoint</Application>
  <PresentationFormat>On-screen Show (4:3)</PresentationFormat>
  <Paragraphs>224</Paragraphs>
  <Slides>38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Arial</vt:lpstr>
      <vt:lpstr>Calibri</vt:lpstr>
      <vt:lpstr>Calibri Light</vt:lpstr>
      <vt:lpstr>Lucida Sans</vt:lpstr>
      <vt:lpstr>Symbol</vt:lpstr>
      <vt:lpstr>Times New Roman</vt:lpstr>
      <vt:lpstr>Default Design</vt:lpstr>
      <vt:lpstr>1_Default Design</vt:lpstr>
      <vt:lpstr>1_Office Theme</vt:lpstr>
      <vt:lpstr>Equation</vt:lpstr>
      <vt:lpstr>EE 521/ECE 582 – Analysis of Power systems</vt:lpstr>
      <vt:lpstr>PowerPoint Presentation</vt:lpstr>
      <vt:lpstr>Check In Meetings </vt:lpstr>
      <vt:lpstr>Check In Meetings – part 2 </vt:lpstr>
      <vt:lpstr>Programming Projects:</vt:lpstr>
      <vt:lpstr>Answering Questions </vt:lpstr>
      <vt:lpstr>Why do we care about the other methods we are discussing in the book?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Announcements</vt:lpstr>
      <vt:lpstr>PowerPoint Presentation</vt:lpstr>
      <vt:lpstr>PowerPoint Presentation</vt:lpstr>
    </vt:vector>
  </TitlesOfParts>
  <Company>Washington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Marketing</dc:creator>
  <cp:lastModifiedBy>ams user2</cp:lastModifiedBy>
  <cp:revision>427</cp:revision>
  <cp:lastPrinted>2014-04-21T18:27:44Z</cp:lastPrinted>
  <dcterms:created xsi:type="dcterms:W3CDTF">2001-10-04T20:08:10Z</dcterms:created>
  <dcterms:modified xsi:type="dcterms:W3CDTF">2022-09-15T23:00:55Z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0x0101000756E07B8C6FDF4AA9C8148FCBB0BCEE</vt:lpwstr>
  </property>
</Properties>
</file>